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  <p:sldMasterId id="2147483696" r:id="rId4"/>
  </p:sldMasterIdLst>
  <p:notesMasterIdLst>
    <p:notesMasterId r:id="rId22"/>
  </p:notesMasterIdLst>
  <p:sldIdLst>
    <p:sldId id="256" r:id="rId5"/>
    <p:sldId id="264" r:id="rId6"/>
    <p:sldId id="267" r:id="rId7"/>
    <p:sldId id="263" r:id="rId8"/>
    <p:sldId id="266" r:id="rId9"/>
    <p:sldId id="276" r:id="rId10"/>
    <p:sldId id="294" r:id="rId11"/>
    <p:sldId id="281" r:id="rId12"/>
    <p:sldId id="295" r:id="rId13"/>
    <p:sldId id="296" r:id="rId14"/>
    <p:sldId id="297" r:id="rId15"/>
    <p:sldId id="298" r:id="rId16"/>
    <p:sldId id="288" r:id="rId17"/>
    <p:sldId id="287" r:id="rId18"/>
    <p:sldId id="290" r:id="rId19"/>
    <p:sldId id="29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35C97-6AA5-4714-9021-9FE0241E504F}">
          <p14:sldIdLst>
            <p14:sldId id="256"/>
            <p14:sldId id="264"/>
          </p14:sldIdLst>
        </p14:section>
        <p14:section name="Summary Section" id="{2290C72C-75EE-4D47-A688-CF2AA83A4D6A}">
          <p14:sldIdLst/>
        </p14:section>
        <p14:section name="CHƯƠNG 1:     MỞ ĐẦU" id="{6CFE26A0-01F5-4D93-A940-F0002B9EC9ED}">
          <p14:sldIdLst>
            <p14:sldId id="267"/>
          </p14:sldIdLst>
        </p14:section>
        <p14:section name="MỤC TIÊU CỦA ĐỀ TÀI" id="{88235842-A2A1-471A-8A81-A48E26965C1C}">
          <p14:sldIdLst>
            <p14:sldId id="263"/>
          </p14:sldIdLst>
        </p14:section>
        <p14:section name="ĐỐI TƯỢNG" id="{DF0940A0-78C2-433A-896A-44325CF038A4}">
          <p14:sldIdLst>
            <p14:sldId id="266"/>
            <p14:sldId id="276"/>
            <p14:sldId id="294"/>
            <p14:sldId id="281"/>
            <p14:sldId id="295"/>
            <p14:sldId id="296"/>
            <p14:sldId id="297"/>
            <p14:sldId id="298"/>
            <p14:sldId id="288"/>
            <p14:sldId id="287"/>
            <p14:sldId id="290"/>
            <p14:sldId id="292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83402-1789-4FFB-B0D3-35986332AF5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D1F23-EBD9-4A04-9140-1D7AC087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5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70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2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2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5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4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52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70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5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177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2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7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6410-EB7A-4F41-96E0-00CDD8D5F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D3A1C-A43B-4918-B0D4-96F71132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D40F-31A7-4F9D-99C3-EEB9345E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3DA80-464D-456D-A291-9A75AC82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7A04F-7A81-4CD8-8DD4-EC55ADD2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3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BBA6-A107-4416-BD73-DA17334A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D1897-DF68-43F2-BF1E-9DBAD0FC7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93C1-9761-4DDA-8D99-34117860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7EE0-69D0-4AB9-B941-DB27A98E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35438-37BE-4C64-B67E-F356A241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86A69-47D0-48A5-BDB6-53F360B50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192B7-9520-484B-9F5C-C15EFD9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D7531-D99B-4F86-AA5C-38AE0D79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B586-81D8-40F7-A540-3F393DA6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A2FD-CD3E-48D4-8ED9-73D2AFD3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518867"/>
            <a:ext cx="5872000" cy="34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780100"/>
            <a:ext cx="45132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8313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178847" y="1912800"/>
            <a:ext cx="471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509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733">
                <a:solidFill>
                  <a:srgbClr val="F3F3F3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81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404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6429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778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3316217" y="1912800"/>
            <a:ext cx="449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706971" y="1912800"/>
            <a:ext cx="26228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899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229667" y="1891600"/>
            <a:ext cx="5732800" cy="3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41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C55D-E695-47C3-A9B5-3AB14707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10D8-F969-4B87-91EA-89AB3EA5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B94E-6E37-40C2-9007-7F3AA493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8B59-BB7E-4E28-8122-68B52BB1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DF27-5660-4D8A-96B2-BF4A4D29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7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46282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960133" y="2275800"/>
            <a:ext cx="3679600" cy="23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918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750000"/>
            <a:ext cx="11360800" cy="14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15600" y="4340933"/>
            <a:ext cx="11360800" cy="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824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2015617" y="193683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2015616" y="237276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6460649" y="1940351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6460649" y="237631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3691084" y="3836600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3691083" y="4272533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8134100" y="383744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8134100" y="4273409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2612449" y="4219067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939116" y="230713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7072000" y="424484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5398549" y="2292284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14231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01233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7737999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2301233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7737999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375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8008000" y="3093633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8008000" y="4638155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8008000" y="2605367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8008000" y="4133965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559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221633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048367" y="2545933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83978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81072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4809732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45191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48097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45191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1221633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1048433" y="4443000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8661232" y="5163684"/>
            <a:ext cx="1928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81072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489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3416233" y="967200"/>
            <a:ext cx="5360000" cy="1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415967" y="2966933"/>
            <a:ext cx="536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751233" y="5061967"/>
            <a:ext cx="46900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0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394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D3DA-BC2F-4E51-8AAF-4A47FF15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2A430-91F3-4A9B-BA09-7E58096F1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75929-606B-47C8-8664-8E2157A2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4BDBE-EBF6-40D2-A8DD-98DB79B8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33EC5-8FD9-4DB1-A373-C66B0F68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280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2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24852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flipH="1">
            <a:off x="1526022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526467" y="3528100"/>
            <a:ext cx="4525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526267" y="4422100"/>
            <a:ext cx="2579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677133" y="4328333"/>
            <a:ext cx="61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967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554000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6188867" y="2451167"/>
            <a:ext cx="4458400" cy="3578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70308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6392067" y="4067333"/>
            <a:ext cx="3729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70308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6392067" y="3277200"/>
            <a:ext cx="3729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24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333500" y="179733"/>
            <a:ext cx="95252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6096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7231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767933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40454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41472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37682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39986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41472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6634167" y="21012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6911333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7013149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66341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6864533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7013149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8504467" y="21116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1388389" y="-19600"/>
            <a:ext cx="0" cy="489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808233" y="2101267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1132500" y="27165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1234316" y="14122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855316" y="4340067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1085700" y="4955329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1234316" y="3651040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452633" y="22839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452633" y="4520081"/>
            <a:ext cx="7727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88883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499267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2490999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2491000" y="4241021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064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97664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53087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7159133" y="42410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6831616" y="4106400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2408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HEADLINE 4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9969683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5105551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69559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97664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494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405251" y="2478267"/>
            <a:ext cx="1926400" cy="21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803383" y="3386731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812167" y="3936245"/>
            <a:ext cx="25420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534867" y="-10133"/>
            <a:ext cx="0" cy="68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53373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43100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0674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747400"/>
            <a:ext cx="12192000" cy="53632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636035" y="2483533"/>
            <a:ext cx="56124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3640600"/>
            <a:ext cx="610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6102000" y="37422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6102000" y="41974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6102000" y="46526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6102000" y="5107800"/>
            <a:ext cx="5897600" cy="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02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717800" y="4227000"/>
            <a:ext cx="4756400" cy="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753000" y="2631000"/>
            <a:ext cx="66860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9233" y="1308933"/>
            <a:ext cx="9355600" cy="37792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939933" y="2129533"/>
            <a:ext cx="9282800" cy="34472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549600" y="4782000"/>
            <a:ext cx="2517600" cy="18188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8112600" y="4794200"/>
            <a:ext cx="2508400" cy="17852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8160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5EDF-6A61-4339-B242-31393A13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1349-4F55-4E97-B6CF-C52688485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3840E-B86B-477D-AE5C-5666F4682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E2E3A-39F8-4F30-B29D-5142F95C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8943F-2385-45AA-925C-2386AE3B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63AFF-5181-4EF0-B9AC-0297B23F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0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BOXES">
  <p:cSld name="TITLE + TEXT BOXE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4"/>
          <p:cNvSpPr/>
          <p:nvPr/>
        </p:nvSpPr>
        <p:spPr>
          <a:xfrm>
            <a:off x="2373867" y="1763100"/>
            <a:ext cx="2650800" cy="27536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2"/>
          </p:nvPr>
        </p:nvSpPr>
        <p:spPr>
          <a:xfrm>
            <a:off x="2947912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779600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4770467" y="3274833"/>
            <a:ext cx="2650800" cy="2753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3"/>
          </p:nvPr>
        </p:nvSpPr>
        <p:spPr>
          <a:xfrm>
            <a:off x="5344512" y="4551933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176200" y="4781957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167333" y="1763100"/>
            <a:ext cx="2650800" cy="2753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5"/>
          </p:nvPr>
        </p:nvSpPr>
        <p:spPr>
          <a:xfrm>
            <a:off x="7741379" y="3040200"/>
            <a:ext cx="15028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7573067" y="3270224"/>
            <a:ext cx="18396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544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826533" y="179733"/>
            <a:ext cx="105388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6095933" y="1315333"/>
            <a:ext cx="6100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1087133" y="3804067"/>
            <a:ext cx="4793200" cy="1506800"/>
          </a:xfrm>
          <a:prstGeom prst="rect">
            <a:avLst/>
          </a:prstGeom>
          <a:solidFill>
            <a:srgbClr val="494ECE">
              <a:alpha val="51540"/>
            </a:srgbClr>
          </a:solidFill>
          <a:ln w="28575" cap="flat" cmpd="sng">
            <a:solidFill>
              <a:srgbClr val="7337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111" name="Google Shape;111;p15"/>
          <p:cNvSpPr/>
          <p:nvPr/>
        </p:nvSpPr>
        <p:spPr>
          <a:xfrm>
            <a:off x="2504267" y="2154833"/>
            <a:ext cx="7183200" cy="1845600"/>
          </a:xfrm>
          <a:prstGeom prst="rect">
            <a:avLst/>
          </a:prstGeom>
          <a:solidFill>
            <a:srgbClr val="00FFFF">
              <a:alpha val="45380"/>
            </a:srgbClr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112" name="Google Shape;112;p15"/>
          <p:cNvSpPr/>
          <p:nvPr/>
        </p:nvSpPr>
        <p:spPr>
          <a:xfrm>
            <a:off x="5624600" y="4620500"/>
            <a:ext cx="4793200" cy="1197600"/>
          </a:xfrm>
          <a:prstGeom prst="rect">
            <a:avLst/>
          </a:prstGeom>
          <a:solidFill>
            <a:srgbClr val="10D6B6">
              <a:alpha val="70590"/>
            </a:srgbClr>
          </a:solidFill>
          <a:ln w="28575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3516467" y="2509833"/>
            <a:ext cx="5159200" cy="11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1289968" y="4172167"/>
            <a:ext cx="438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" hasCustomPrompt="1"/>
          </p:nvPr>
        </p:nvSpPr>
        <p:spPr>
          <a:xfrm>
            <a:off x="5886601" y="4839933"/>
            <a:ext cx="426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81009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BIG TITLE OPENING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44"/>
          <a:stretch/>
        </p:blipFill>
        <p:spPr>
          <a:xfrm>
            <a:off x="0" y="1"/>
            <a:ext cx="12192000" cy="67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834067" y="4123300"/>
            <a:ext cx="8524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3667009" y="4848500"/>
            <a:ext cx="4858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096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253943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735743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2253943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735743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6432476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914276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6432476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6914276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496371" y="535267"/>
            <a:ext cx="9199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837543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837543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7016076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7016076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3031200" y="2989817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3031200" y="5072417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6370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10771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33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40886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10771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 flipH="1">
            <a:off x="-133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804300" y="2965567"/>
            <a:ext cx="2744800" cy="120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9048033" y="31225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8905643" y="36789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5918700" y="2965567"/>
            <a:ext cx="2744800" cy="120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 hasCustomPrompt="1"/>
          </p:nvPr>
        </p:nvSpPr>
        <p:spPr>
          <a:xfrm>
            <a:off x="6162433" y="31225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6020043" y="36789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804300" y="4332067"/>
            <a:ext cx="2744800" cy="120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 hasCustomPrompt="1"/>
          </p:nvPr>
        </p:nvSpPr>
        <p:spPr>
          <a:xfrm>
            <a:off x="9048033" y="44890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6"/>
          </p:nvPr>
        </p:nvSpPr>
        <p:spPr>
          <a:xfrm>
            <a:off x="8905643" y="50454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5918700" y="4332067"/>
            <a:ext cx="2744800" cy="120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7" hasCustomPrompt="1"/>
          </p:nvPr>
        </p:nvSpPr>
        <p:spPr>
          <a:xfrm>
            <a:off x="6162433" y="44890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6020043" y="50454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2021267" y="1761767"/>
            <a:ext cx="2744800" cy="120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9" hasCustomPrompt="1"/>
          </p:nvPr>
        </p:nvSpPr>
        <p:spPr>
          <a:xfrm>
            <a:off x="2265000" y="19187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6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3"/>
          </p:nvPr>
        </p:nvSpPr>
        <p:spPr>
          <a:xfrm>
            <a:off x="2122609" y="24751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6416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9268562" y="4017461"/>
            <a:ext cx="2934201" cy="285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10771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474133" y="2982000"/>
            <a:ext cx="52748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6450133" y="1773300"/>
            <a:ext cx="4768800" cy="33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6096000" y="1637600"/>
            <a:ext cx="0" cy="35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55896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1_TITLE + 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7393911" y="2217435"/>
            <a:ext cx="4819501" cy="468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863233" y="3745733"/>
            <a:ext cx="4016800" cy="2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4592500" y="3591400"/>
            <a:ext cx="23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3618779" y="2520251"/>
            <a:ext cx="52748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51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9268434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998800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3666873" y="240283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666825" y="3018100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6400268" y="240283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6400220" y="3018100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5059931" y="4800067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5004033" y="5415333"/>
            <a:ext cx="220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04368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211" y="-21275"/>
            <a:ext cx="4819501" cy="46831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153000" y="35206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7393911" y="2217435"/>
            <a:ext cx="4819501" cy="4683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99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226D-58E6-4C91-AE51-3E8CAC2C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DC0D-DCC9-4479-91C1-9D77021E6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10B5D-15AF-4511-8E08-4A9394689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8EB4A-0888-4E8D-A8A9-11D301B82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B1D5B-5D7A-4829-8B27-C5F4E74CF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93917-74E7-4E03-A1DD-F73CEB50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92B58-F182-455F-A668-F505A88B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81BD2-5D13-40DD-B2B7-18E24B75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3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10771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>
            <a:off x="3115807" y="3723385"/>
            <a:ext cx="27808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2"/>
          </p:nvPr>
        </p:nvSpPr>
        <p:spPr>
          <a:xfrm>
            <a:off x="6295540" y="3742072"/>
            <a:ext cx="27808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6295467" y="676533"/>
            <a:ext cx="48976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972417" y="3616800"/>
            <a:ext cx="3067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6096000" y="3616800"/>
            <a:ext cx="3179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8126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4153000" y="35206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 flipH="1">
            <a:off x="-21068" y="2217435"/>
            <a:ext cx="4819501" cy="468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7393911" y="-21275"/>
            <a:ext cx="4819501" cy="4683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7100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9268434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 flipH="1">
            <a:off x="998800" y="667767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9782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9268434" y="-21277"/>
            <a:ext cx="2934201" cy="285116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998800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2253943" y="25444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735743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2253943" y="4547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735743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6432476" y="25444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6914276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6432476" y="4547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6914276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3031200" y="2814217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3031200" y="4836584"/>
            <a:ext cx="612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30679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323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53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4BDB-68F1-4B92-AB2B-C8DD0C0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46859-60B2-46F1-894B-47584735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0AAD0-A595-431B-AB97-427D4E45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832F5-2FAE-41FA-A0C0-BF5A255E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C6658-8D8B-4A4D-98C7-A55A878F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6426D-703C-491B-B0CC-39EC32F5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A4F1-DC2F-4322-AD8D-AA31CD2A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A747-E22F-4770-8DBD-067A6B9A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A23B-2912-4EC3-92AE-97B8D862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FDE45-0CB3-4B86-85FC-844ABA447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D0DCF-DE83-4429-9D09-4CD31339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EF58-7150-4654-935E-32478CC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3BB55-1DD7-4867-B41C-2ED796AE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8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36AF-A5EE-4995-8AFC-965ADF6B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F7753-800A-4AB0-A10C-A60866EA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5EDCF-D438-4935-9435-BC482D55C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4B22-F34B-4C6D-92F0-990037884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B910D-0668-43EE-9982-7C997BC3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74475-AFFE-4528-8C45-C6485A16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3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836A4-F315-4819-A821-A4F85DA6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23EA-75A9-48F1-AE5A-D62DDA9C7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AF4A3-2E10-4669-BC5C-7AE8A97CB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1DCF1-82AC-4AC0-964F-A8BA144B1A41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7B04-9EDD-4C67-AD62-812032DB4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6EFA-9A05-4420-AAD8-9EDAE56B5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AF71-1BB9-40D3-83A8-1625F1E4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9561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733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44517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90" r:id="rId8"/>
    <p:sldLayoutId id="2147483691" r:id="rId9"/>
    <p:sldLayoutId id="2147483693" r:id="rId10"/>
    <p:sldLayoutId id="2147483694" r:id="rId11"/>
    <p:sldLayoutId id="214748369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1251" y="1"/>
            <a:ext cx="10529509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67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A942A-C5A1-4B0E-A2C9-4C59F0791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536" y="2216515"/>
            <a:ext cx="6105194" cy="2031055"/>
          </a:xfrm>
        </p:spPr>
        <p:txBody>
          <a:bodyPr>
            <a:noAutofit/>
          </a:bodyPr>
          <a:lstStyle/>
          <a:p>
            <a:r>
              <a:rPr lang="en-US" sz="4800" i="1" dirty="0"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CHÀO MỪNG </a:t>
            </a:r>
            <a:r>
              <a:rPr lang="vi-VN" sz="4800" i="1" dirty="0"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THẦY </a:t>
            </a:r>
            <a:r>
              <a:rPr lang="en-US" sz="4800" i="1" dirty="0"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CÔ CÙNG TẤT CẢ CÁC BẠN ĐẾN VỚI BÀI BÁO CÁO ĐỒ ÁN PROJECT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25873-93BC-4805-BDEB-413D8D1435FF}"/>
              </a:ext>
            </a:extLst>
          </p:cNvPr>
          <p:cNvSpPr txBox="1"/>
          <p:nvPr/>
        </p:nvSpPr>
        <p:spPr>
          <a:xfrm flipH="1">
            <a:off x="3593376" y="4877748"/>
            <a:ext cx="527191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</a:t>
            </a:r>
          </a:p>
          <a:p>
            <a:r>
              <a:rPr lang="en-US" sz="2400" b="1" i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Vũ Đình Duy</a:t>
            </a:r>
          </a:p>
          <a:p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1071" y="4354528"/>
            <a:ext cx="62823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WEBSITE QUẢN LÝ TÌM VIỆC LÀM</a:t>
            </a:r>
            <a:endParaRPr lang="en-US" sz="28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29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915;p51" descr="Timeline background shape">
            <a:extLst>
              <a:ext uri="{FF2B5EF4-FFF2-40B4-BE49-F238E27FC236}">
                <a16:creationId xmlns:a16="http://schemas.microsoft.com/office/drawing/2014/main" id="{9003BA1E-41E7-4811-994A-0B0080CBB4D1}"/>
              </a:ext>
            </a:extLst>
          </p:cNvPr>
          <p:cNvSpPr/>
          <p:nvPr/>
        </p:nvSpPr>
        <p:spPr>
          <a:xfrm>
            <a:off x="104449" y="581891"/>
            <a:ext cx="3497124" cy="644931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vi-VN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 ĐỒ CHI TIẾT USECASE CHỨC NĂNG</a:t>
            </a:r>
            <a:endParaRPr lang="en-US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487;p29">
            <a:extLst>
              <a:ext uri="{FF2B5EF4-FFF2-40B4-BE49-F238E27FC236}">
                <a16:creationId xmlns:a16="http://schemas.microsoft.com/office/drawing/2014/main" id="{74B16E0B-C047-43A0-AE78-4CC6E30AA1D4}"/>
              </a:ext>
            </a:extLst>
          </p:cNvPr>
          <p:cNvSpPr txBox="1"/>
          <p:nvPr/>
        </p:nvSpPr>
        <p:spPr>
          <a:xfrm>
            <a:off x="2523216" y="4686301"/>
            <a:ext cx="1745840" cy="56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7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33" kern="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7C810-9D8A-49A9-B88B-6BF2784C239D}"/>
              </a:ext>
            </a:extLst>
          </p:cNvPr>
          <p:cNvSpPr txBox="1"/>
          <p:nvPr/>
        </p:nvSpPr>
        <p:spPr>
          <a:xfrm>
            <a:off x="2879426" y="56200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sz="2400" b="1" i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 Quản lí việc làm</a:t>
            </a:r>
            <a:endParaRPr lang="en-US" sz="24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256" y="1734543"/>
            <a:ext cx="4833099" cy="3229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F3104-E380-434F-B4CA-4CA2F9A8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07" y="4299782"/>
            <a:ext cx="3761641" cy="2827825"/>
          </a:xfrm>
          <a:prstGeom prst="rect">
            <a:avLst/>
          </a:prstGeom>
        </p:spPr>
      </p:pic>
      <p:pic>
        <p:nvPicPr>
          <p:cNvPr id="10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092187"/>
            <a:ext cx="2873829" cy="276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480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915;p51" descr="Timeline background shape">
            <a:extLst>
              <a:ext uri="{FF2B5EF4-FFF2-40B4-BE49-F238E27FC236}">
                <a16:creationId xmlns:a16="http://schemas.microsoft.com/office/drawing/2014/main" id="{9003BA1E-41E7-4811-994A-0B0080CBB4D1}"/>
              </a:ext>
            </a:extLst>
          </p:cNvPr>
          <p:cNvSpPr/>
          <p:nvPr/>
        </p:nvSpPr>
        <p:spPr>
          <a:xfrm>
            <a:off x="104449" y="581891"/>
            <a:ext cx="3497124" cy="644931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vi-VN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 ĐỒ CHI TIẾT USECASE CHỨC NĂNG</a:t>
            </a:r>
            <a:endParaRPr lang="en-US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487;p29">
            <a:extLst>
              <a:ext uri="{FF2B5EF4-FFF2-40B4-BE49-F238E27FC236}">
                <a16:creationId xmlns:a16="http://schemas.microsoft.com/office/drawing/2014/main" id="{74B16E0B-C047-43A0-AE78-4CC6E30AA1D4}"/>
              </a:ext>
            </a:extLst>
          </p:cNvPr>
          <p:cNvSpPr txBox="1"/>
          <p:nvPr/>
        </p:nvSpPr>
        <p:spPr>
          <a:xfrm>
            <a:off x="2523216" y="4686301"/>
            <a:ext cx="1745840" cy="56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7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33" kern="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7C810-9D8A-49A9-B88B-6BF2784C239D}"/>
              </a:ext>
            </a:extLst>
          </p:cNvPr>
          <p:cNvSpPr txBox="1"/>
          <p:nvPr/>
        </p:nvSpPr>
        <p:spPr>
          <a:xfrm>
            <a:off x="2879426" y="56200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sz="2400" b="1" i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 Quản lí ngành nghề</a:t>
            </a:r>
            <a:endParaRPr lang="en-US" sz="24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35" y="1599395"/>
            <a:ext cx="5106519" cy="3364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F3104-E380-434F-B4CA-4CA2F9A8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07" y="4299782"/>
            <a:ext cx="3761641" cy="2827825"/>
          </a:xfrm>
          <a:prstGeom prst="rect">
            <a:avLst/>
          </a:prstGeom>
        </p:spPr>
      </p:pic>
      <p:pic>
        <p:nvPicPr>
          <p:cNvPr id="10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092187"/>
            <a:ext cx="2873829" cy="276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7246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915;p51" descr="Timeline background shape">
            <a:extLst>
              <a:ext uri="{FF2B5EF4-FFF2-40B4-BE49-F238E27FC236}">
                <a16:creationId xmlns:a16="http://schemas.microsoft.com/office/drawing/2014/main" id="{9003BA1E-41E7-4811-994A-0B0080CBB4D1}"/>
              </a:ext>
            </a:extLst>
          </p:cNvPr>
          <p:cNvSpPr/>
          <p:nvPr/>
        </p:nvSpPr>
        <p:spPr>
          <a:xfrm>
            <a:off x="104449" y="581891"/>
            <a:ext cx="3497124" cy="644931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vi-VN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 ĐỒ CHI TIẾT USECASE CHỨC NĂNG</a:t>
            </a:r>
            <a:endParaRPr lang="en-US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7C810-9D8A-49A9-B88B-6BF2784C239D}"/>
              </a:ext>
            </a:extLst>
          </p:cNvPr>
          <p:cNvSpPr txBox="1"/>
          <p:nvPr/>
        </p:nvSpPr>
        <p:spPr>
          <a:xfrm>
            <a:off x="2879426" y="5620083"/>
            <a:ext cx="60960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sz="2400" b="1" i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 Quản lí khu vực</a:t>
            </a:r>
            <a:endParaRPr lang="en-US" sz="2400" b="1" i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28" y="1800968"/>
            <a:ext cx="5262439" cy="3261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F3104-E380-434F-B4CA-4CA2F9A8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07" y="4299782"/>
            <a:ext cx="3761641" cy="2827825"/>
          </a:xfrm>
          <a:prstGeom prst="rect">
            <a:avLst/>
          </a:prstGeom>
        </p:spPr>
      </p:pic>
      <p:pic>
        <p:nvPicPr>
          <p:cNvPr id="10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092187"/>
            <a:ext cx="2873829" cy="276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0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661BF-4579-4B11-87BF-C9541AAD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975" y="3889534"/>
            <a:ext cx="3559025" cy="3498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D0E33-F66C-4523-8D83-8FA759DFB592}"/>
              </a:ext>
            </a:extLst>
          </p:cNvPr>
          <p:cNvSpPr txBox="1"/>
          <p:nvPr/>
        </p:nvSpPr>
        <p:spPr>
          <a:xfrm>
            <a:off x="2624449" y="6212245"/>
            <a:ext cx="37826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quan hệ </a:t>
            </a:r>
            <a:r>
              <a:rPr lang="en-US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Relationship</a:t>
            </a:r>
            <a:r>
              <a:rPr lang="vi-VN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ERD</a:t>
            </a:r>
            <a:endParaRPr lang="en-US" b="1" i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5B525-82A0-4635-BD21-586A86E72973}"/>
              </a:ext>
            </a:extLst>
          </p:cNvPr>
          <p:cNvSpPr txBox="1"/>
          <p:nvPr/>
        </p:nvSpPr>
        <p:spPr>
          <a:xfrm>
            <a:off x="2865386" y="241535"/>
            <a:ext cx="6094070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vi-VN" sz="2800" b="1" kern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  <a:endParaRPr lang="en-US" sz="2800" b="1" kern="0" dirty="0">
              <a:solidFill>
                <a:schemeClr val="accent4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5DF8ADD-7019-49EF-928E-83F2C6AFC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28" y="788685"/>
            <a:ext cx="9387785" cy="52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C3BEB4-ED98-4F72-8D1E-C8279D162148}"/>
              </a:ext>
            </a:extLst>
          </p:cNvPr>
          <p:cNvSpPr txBox="1"/>
          <p:nvPr/>
        </p:nvSpPr>
        <p:spPr>
          <a:xfrm>
            <a:off x="316089" y="-156183"/>
            <a:ext cx="6096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vi-VN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 kế</a:t>
            </a:r>
            <a:endParaRPr lang="en-US" sz="2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907B8C-FB0E-4FBA-A351-3C3DC519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554484"/>
            <a:ext cx="4625950" cy="2784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D69F6-8968-49B5-A8B8-068B9994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7" y="3588760"/>
            <a:ext cx="4533850" cy="2784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400F74-7E8D-42EC-8077-BD7EB23863BC}"/>
              </a:ext>
            </a:extLst>
          </p:cNvPr>
          <p:cNvSpPr txBox="1"/>
          <p:nvPr/>
        </p:nvSpPr>
        <p:spPr>
          <a:xfrm>
            <a:off x="-469669" y="33887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20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chủ website</a:t>
            </a:r>
            <a:endParaRPr lang="en-US" sz="20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2EE74-7E7B-4A75-B637-FFDD62AFFA84}"/>
              </a:ext>
            </a:extLst>
          </p:cNvPr>
          <p:cNvSpPr txBox="1"/>
          <p:nvPr/>
        </p:nvSpPr>
        <p:spPr>
          <a:xfrm>
            <a:off x="8639479" y="3408237"/>
            <a:ext cx="2306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 việc làm.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F5322-186A-45CB-8B19-A22289D58453}"/>
              </a:ext>
            </a:extLst>
          </p:cNvPr>
          <p:cNvSpPr txBox="1"/>
          <p:nvPr/>
        </p:nvSpPr>
        <p:spPr>
          <a:xfrm>
            <a:off x="4346776" y="6422981"/>
            <a:ext cx="3498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20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 nhập nhà tuyển dụng.</a:t>
            </a:r>
            <a:endParaRPr lang="en-US" sz="20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914453" y="584240"/>
            <a:ext cx="4533360" cy="2764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911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FDCC4A-1A8F-4435-A8F6-8FBA086C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28" y="116271"/>
            <a:ext cx="4503235" cy="2861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06F411-D0F9-4986-85AD-4BF344932959}"/>
              </a:ext>
            </a:extLst>
          </p:cNvPr>
          <p:cNvSpPr txBox="1"/>
          <p:nvPr/>
        </p:nvSpPr>
        <p:spPr>
          <a:xfrm>
            <a:off x="225616" y="3039278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20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 ký nhà tuyển dụng.</a:t>
            </a:r>
            <a:endParaRPr lang="en-US" sz="20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BC236E-0E4C-46FC-905E-89B87A6D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87" y="116271"/>
            <a:ext cx="4364085" cy="2861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EDC2C9-3AF4-4590-AF2F-5629244B4138}"/>
              </a:ext>
            </a:extLst>
          </p:cNvPr>
          <p:cNvSpPr txBox="1"/>
          <p:nvPr/>
        </p:nvSpPr>
        <p:spPr>
          <a:xfrm>
            <a:off x="8019701" y="3028890"/>
            <a:ext cx="2491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2000" i="1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 ký ứng viên.</a:t>
            </a:r>
            <a:endParaRPr lang="en-US" sz="2000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191D8-68A9-4F7E-8652-D18F10EB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27" y="3573158"/>
            <a:ext cx="4503235" cy="2758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5596D8-9CB4-4CB6-8720-AA45D73ED9C4}"/>
              </a:ext>
            </a:extLst>
          </p:cNvPr>
          <p:cNvSpPr txBox="1"/>
          <p:nvPr/>
        </p:nvSpPr>
        <p:spPr>
          <a:xfrm>
            <a:off x="1253816" y="6321480"/>
            <a:ext cx="3540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20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quản lý của ứng viên.</a:t>
            </a:r>
            <a:endParaRPr lang="en-US" sz="20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8D0184-2E88-4601-AE59-6CBA309295E2}"/>
              </a:ext>
            </a:extLst>
          </p:cNvPr>
          <p:cNvSpPr txBox="1"/>
          <p:nvPr/>
        </p:nvSpPr>
        <p:spPr>
          <a:xfrm>
            <a:off x="8019701" y="6331868"/>
            <a:ext cx="2086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Trang quản trị.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12B66D7-6092-425C-9497-FFC4AFEA9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87" y="3573158"/>
            <a:ext cx="4364085" cy="2748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5526088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02133" y="1262375"/>
            <a:ext cx="5872000" cy="247802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6000" dirty="0">
                <a:latin typeface="Rajdhani"/>
                <a:ea typeface="Rajdhani"/>
                <a:cs typeface="Rajdhani"/>
                <a:sym typeface="Rajdhani"/>
              </a:rPr>
              <a:t>KẾT LUẬN</a:t>
            </a:r>
            <a:endParaRPr sz="60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5394733" y="549313"/>
            <a:ext cx="5596467" cy="5759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70;p33">
            <a:extLst>
              <a:ext uri="{FF2B5EF4-FFF2-40B4-BE49-F238E27FC236}">
                <a16:creationId xmlns:a16="http://schemas.microsoft.com/office/drawing/2014/main" id="{B4BE746B-7F17-47E2-8AAB-F6185F4EC0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6715" y="700736"/>
            <a:ext cx="4963595" cy="519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66F27-6F6E-4B5F-B9CE-BF54DDE84A74}"/>
              </a:ext>
            </a:extLst>
          </p:cNvPr>
          <p:cNvSpPr txBox="1"/>
          <p:nvPr/>
        </p:nvSpPr>
        <p:spPr>
          <a:xfrm>
            <a:off x="3907862" y="3429000"/>
            <a:ext cx="80941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8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CẢM </a:t>
            </a:r>
            <a:r>
              <a:rPr lang="en" sz="48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ƠN </a:t>
            </a:r>
            <a:r>
              <a:rPr lang="vi-VN" sz="48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THẦY </a:t>
            </a:r>
            <a:r>
              <a:rPr lang="en" sz="48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CÔ </a:t>
            </a:r>
            <a:endParaRPr lang="vi-VN" sz="4800" b="1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" sz="48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VÀ </a:t>
            </a:r>
            <a:r>
              <a:rPr lang="en" sz="48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CÁC BẠN ĐÃ CHÚ Ý LẮNG NGHE !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884415" y="19478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NỘI DUNG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4622528" y="2537395"/>
            <a:ext cx="2947193" cy="2787288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909994" y="3746058"/>
            <a:ext cx="2944800" cy="935200"/>
          </a:xfrm>
          <a:prstGeom prst="rect">
            <a:avLst/>
          </a:prstGeom>
        </p:spPr>
        <p:txBody>
          <a:bodyPr spcFirstLastPara="1" wrap="square" lIns="121900" tIns="243833" rIns="121900" bIns="121900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</a:t>
            </a:r>
            <a:endParaRPr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8189194" y="4781791"/>
            <a:ext cx="2944800" cy="935200"/>
          </a:xfrm>
          <a:prstGeom prst="rect">
            <a:avLst/>
          </a:prstGeom>
        </p:spPr>
        <p:txBody>
          <a:bodyPr spcFirstLastPara="1" wrap="square" lIns="121900" tIns="243833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7" name="Google Shape;637;p32"/>
          <p:cNvCxnSpPr>
            <a:cxnSpLocks/>
          </p:cNvCxnSpPr>
          <p:nvPr/>
        </p:nvCxnSpPr>
        <p:spPr>
          <a:xfrm rot="10800000">
            <a:off x="6164066" y="4866991"/>
            <a:ext cx="2025129" cy="191586"/>
          </a:xfrm>
          <a:prstGeom prst="bentConnector3">
            <a:avLst>
              <a:gd name="adj1" fmla="val 3534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>
            <a:off x="3854794" y="4225533"/>
            <a:ext cx="11224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" name="Google Shape;637;p32">
            <a:extLst>
              <a:ext uri="{FF2B5EF4-FFF2-40B4-BE49-F238E27FC236}">
                <a16:creationId xmlns:a16="http://schemas.microsoft.com/office/drawing/2014/main" id="{D4EB7EE2-9BF2-47A8-9223-34D8E80A8F8F}"/>
              </a:ext>
            </a:extLst>
          </p:cNvPr>
          <p:cNvCxnSpPr/>
          <p:nvPr/>
        </p:nvCxnSpPr>
        <p:spPr>
          <a:xfrm rot="16200000" flipV="1">
            <a:off x="5262943" y="2103337"/>
            <a:ext cx="685244" cy="6627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3" name="Google Shape;634;p32">
            <a:extLst>
              <a:ext uri="{FF2B5EF4-FFF2-40B4-BE49-F238E27FC236}">
                <a16:creationId xmlns:a16="http://schemas.microsoft.com/office/drawing/2014/main" id="{933B4DBA-B2E0-413C-8908-0C9A47A776E3}"/>
              </a:ext>
            </a:extLst>
          </p:cNvPr>
          <p:cNvSpPr txBox="1">
            <a:spLocks/>
          </p:cNvSpPr>
          <p:nvPr/>
        </p:nvSpPr>
        <p:spPr>
          <a:xfrm>
            <a:off x="3652134" y="1520417"/>
            <a:ext cx="2334955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133"/>
              </a:spcAft>
              <a:buFont typeface="Fira Sans Condensed Light"/>
              <a:buNone/>
            </a:pPr>
            <a:r>
              <a:rPr lang="en-US" sz="1867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MỞ ĐẦU</a:t>
            </a:r>
          </a:p>
        </p:txBody>
      </p:sp>
      <p:sp>
        <p:nvSpPr>
          <p:cNvPr id="246" name="Google Shape;635;p32">
            <a:extLst>
              <a:ext uri="{FF2B5EF4-FFF2-40B4-BE49-F238E27FC236}">
                <a16:creationId xmlns:a16="http://schemas.microsoft.com/office/drawing/2014/main" id="{FD92D1A4-156C-4B76-949E-4BCC374E43BB}"/>
              </a:ext>
            </a:extLst>
          </p:cNvPr>
          <p:cNvSpPr txBox="1">
            <a:spLocks/>
          </p:cNvSpPr>
          <p:nvPr/>
        </p:nvSpPr>
        <p:spPr>
          <a:xfrm>
            <a:off x="7782712" y="2482253"/>
            <a:ext cx="2944800" cy="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43833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Font typeface="Fira Sans Condensed Light"/>
              <a:buNone/>
            </a:pPr>
            <a:r>
              <a:rPr lang="en-US" sz="1867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</a:p>
        </p:txBody>
      </p:sp>
      <p:sp>
        <p:nvSpPr>
          <p:cNvPr id="247" name="Google Shape;639;p32">
            <a:extLst>
              <a:ext uri="{FF2B5EF4-FFF2-40B4-BE49-F238E27FC236}">
                <a16:creationId xmlns:a16="http://schemas.microsoft.com/office/drawing/2014/main" id="{A176301E-61F2-444B-818A-FF0E3685A896}"/>
              </a:ext>
            </a:extLst>
          </p:cNvPr>
          <p:cNvSpPr txBox="1">
            <a:spLocks/>
          </p:cNvSpPr>
          <p:nvPr/>
        </p:nvSpPr>
        <p:spPr>
          <a:xfrm>
            <a:off x="2984031" y="1243129"/>
            <a:ext cx="2208600" cy="54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kern="0" dirty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CHƯƠNG 1</a:t>
            </a:r>
          </a:p>
        </p:txBody>
      </p:sp>
      <p:sp>
        <p:nvSpPr>
          <p:cNvPr id="248" name="Google Shape;639;p32">
            <a:extLst>
              <a:ext uri="{FF2B5EF4-FFF2-40B4-BE49-F238E27FC236}">
                <a16:creationId xmlns:a16="http://schemas.microsoft.com/office/drawing/2014/main" id="{9A4E37C5-2971-4F05-A3C7-3CE213E464BB}"/>
              </a:ext>
            </a:extLst>
          </p:cNvPr>
          <p:cNvSpPr txBox="1">
            <a:spLocks/>
          </p:cNvSpPr>
          <p:nvPr/>
        </p:nvSpPr>
        <p:spPr>
          <a:xfrm>
            <a:off x="7287513" y="4463441"/>
            <a:ext cx="2208600" cy="46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CHƯƠNG </a:t>
            </a:r>
            <a:r>
              <a:rPr lang="vi-VN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4</a:t>
            </a:r>
            <a:endParaRPr lang="en-US" sz="1600" b="1" kern="0" dirty="0"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250" name="Google Shape;639;p32">
            <a:extLst>
              <a:ext uri="{FF2B5EF4-FFF2-40B4-BE49-F238E27FC236}">
                <a16:creationId xmlns:a16="http://schemas.microsoft.com/office/drawing/2014/main" id="{39BF7AD6-F8BA-42AE-9148-5148CF760F22}"/>
              </a:ext>
            </a:extLst>
          </p:cNvPr>
          <p:cNvSpPr txBox="1">
            <a:spLocks/>
          </p:cNvSpPr>
          <p:nvPr/>
        </p:nvSpPr>
        <p:spPr>
          <a:xfrm>
            <a:off x="7486287" y="2160511"/>
            <a:ext cx="2208600" cy="46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CHƯƠNG </a:t>
            </a:r>
            <a:r>
              <a:rPr lang="vi-VN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3</a:t>
            </a:r>
            <a:endParaRPr lang="en-US" sz="1600" b="1" kern="0" dirty="0"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251" name="Google Shape;639;p32">
            <a:extLst>
              <a:ext uri="{FF2B5EF4-FFF2-40B4-BE49-F238E27FC236}">
                <a16:creationId xmlns:a16="http://schemas.microsoft.com/office/drawing/2014/main" id="{3BFE5AF8-2B1E-4DC2-9E55-34F71D4F6199}"/>
              </a:ext>
            </a:extLst>
          </p:cNvPr>
          <p:cNvSpPr txBox="1">
            <a:spLocks/>
          </p:cNvSpPr>
          <p:nvPr/>
        </p:nvSpPr>
        <p:spPr>
          <a:xfrm>
            <a:off x="1570990" y="3366877"/>
            <a:ext cx="2208600" cy="3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CHƯƠNG </a:t>
            </a:r>
            <a:r>
              <a:rPr lang="vi-VN" sz="1600" b="1" kern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2</a:t>
            </a:r>
            <a:endParaRPr lang="en-US" sz="1600" b="1" kern="0" dirty="0"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253" name="Google Shape;637;p32">
            <a:extLst>
              <a:ext uri="{FF2B5EF4-FFF2-40B4-BE49-F238E27FC236}">
                <a16:creationId xmlns:a16="http://schemas.microsoft.com/office/drawing/2014/main" id="{D4EB7EE2-9BF2-47A8-9223-34D8E80A8F8F}"/>
              </a:ext>
            </a:extLst>
          </p:cNvPr>
          <p:cNvCxnSpPr/>
          <p:nvPr/>
        </p:nvCxnSpPr>
        <p:spPr>
          <a:xfrm flipV="1">
            <a:off x="7276863" y="2590574"/>
            <a:ext cx="1119135" cy="48165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02133" y="1262375"/>
            <a:ext cx="5872000" cy="247802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6000" dirty="0">
                <a:latin typeface="Rajdhani"/>
                <a:ea typeface="Rajdhani"/>
                <a:cs typeface="Rajdhani"/>
                <a:sym typeface="Rajdhani"/>
              </a:rPr>
              <a:t>CHƯƠNG 1:     MỞ ĐẦU</a:t>
            </a:r>
            <a:endParaRPr sz="60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560933" y="3740398"/>
            <a:ext cx="4513200" cy="57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1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LÍ DO CHỌN ĐỀ TÀI? </a:t>
            </a:r>
            <a:endParaRPr sz="18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5394733" y="549313"/>
            <a:ext cx="5596467" cy="575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2322146" y="2592416"/>
            <a:ext cx="3072278" cy="93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vi-VN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 cấp các thông tin chính xác về việc làm 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7780232" y="2493800"/>
            <a:ext cx="2944800" cy="93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vi-VN"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 đủ tính năng cần có của một Website tìm việc làm.</a:t>
            </a:r>
            <a:endParaRPr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2301233" y="4655267"/>
            <a:ext cx="2944800" cy="93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vi-VN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 sử dụng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7737999" y="4655267"/>
            <a:ext cx="2944800" cy="93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vi-VN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 độ xử lý nhanh,bảo mật an toàn.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56800" y="611575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dirty="0"/>
              <a:t>MỤC TIÊU CỦA ĐỀ TÀI</a:t>
            </a:r>
            <a:endParaRPr sz="3600"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6943388" y="4868865"/>
            <a:ext cx="506573" cy="508003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6943489" y="2739713"/>
            <a:ext cx="506356" cy="507307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2227900" y="2509167"/>
            <a:ext cx="0" cy="9684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7661967" y="2509167"/>
            <a:ext cx="0" cy="9684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509301" y="2740061"/>
            <a:ext cx="506611" cy="506611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2227900" y="4638667"/>
            <a:ext cx="0" cy="9684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7661967" y="4638667"/>
            <a:ext cx="0" cy="9684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509351" y="4853904"/>
            <a:ext cx="506493" cy="537925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8"/>
          <p:cNvGrpSpPr/>
          <p:nvPr/>
        </p:nvGrpSpPr>
        <p:grpSpPr>
          <a:xfrm>
            <a:off x="4311533" y="2049517"/>
            <a:ext cx="3568800" cy="3568800"/>
            <a:chOff x="3233650" y="1537138"/>
            <a:chExt cx="2676600" cy="2676600"/>
          </a:xfrm>
        </p:grpSpPr>
        <p:sp>
          <p:nvSpPr>
            <p:cNvPr id="380" name="Google Shape;380;p28"/>
            <p:cNvSpPr/>
            <p:nvPr/>
          </p:nvSpPr>
          <p:spPr>
            <a:xfrm>
              <a:off x="3233650" y="1537138"/>
              <a:ext cx="2676600" cy="26766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81" name="Google Shape;381;p28"/>
            <p:cNvGrpSpPr/>
            <p:nvPr/>
          </p:nvGrpSpPr>
          <p:grpSpPr>
            <a:xfrm>
              <a:off x="3352340" y="1654937"/>
              <a:ext cx="2440068" cy="2440853"/>
              <a:chOff x="3223751" y="1676826"/>
              <a:chExt cx="2396452" cy="2397223"/>
            </a:xfrm>
          </p:grpSpPr>
          <p:sp>
            <p:nvSpPr>
              <p:cNvPr id="382" name="Google Shape;382;p28"/>
              <p:cNvSpPr/>
              <p:nvPr/>
            </p:nvSpPr>
            <p:spPr>
              <a:xfrm rot="10751855">
                <a:off x="3247728" y="2883619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 w="952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 rot="-48145">
                <a:off x="4413209" y="1685046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11E4C1"/>
              </a:solidFill>
              <a:ln w="952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 rot="-5448145">
                <a:off x="3231971" y="1700737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7337D4"/>
              </a:solidFill>
              <a:ln w="952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 rot="5351855">
                <a:off x="4429772" y="2867055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E613D5"/>
              </a:solidFill>
              <a:ln w="9525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6" name="Google Shape;386;p28"/>
            <p:cNvSpPr/>
            <p:nvPr/>
          </p:nvSpPr>
          <p:spPr>
            <a:xfrm>
              <a:off x="3600125" y="1903625"/>
              <a:ext cx="1943400" cy="19434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8"/>
          <p:cNvSpPr txBox="1">
            <a:spLocks noGrp="1"/>
          </p:cNvSpPr>
          <p:nvPr>
            <p:ph type="ctrTitle"/>
          </p:nvPr>
        </p:nvSpPr>
        <p:spPr>
          <a:xfrm>
            <a:off x="781550" y="-93209"/>
            <a:ext cx="10538800" cy="1135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ĐỐI TƯỢNG</a:t>
            </a:r>
            <a:endParaRPr dirty="0"/>
          </a:p>
        </p:txBody>
      </p:sp>
      <p:cxnSp>
        <p:nvCxnSpPr>
          <p:cNvPr id="388" name="Google Shape;388;p28"/>
          <p:cNvCxnSpPr>
            <a:stCxn id="380" idx="6"/>
          </p:cNvCxnSpPr>
          <p:nvPr/>
        </p:nvCxnSpPr>
        <p:spPr>
          <a:xfrm rot="10800000" flipH="1">
            <a:off x="7880333" y="3827517"/>
            <a:ext cx="4375200" cy="6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28"/>
          <p:cNvCxnSpPr>
            <a:endCxn id="380" idx="2"/>
          </p:cNvCxnSpPr>
          <p:nvPr/>
        </p:nvCxnSpPr>
        <p:spPr>
          <a:xfrm>
            <a:off x="-63667" y="3827517"/>
            <a:ext cx="4375200" cy="6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8"/>
          <p:cNvGrpSpPr/>
          <p:nvPr/>
        </p:nvGrpSpPr>
        <p:grpSpPr>
          <a:xfrm>
            <a:off x="1954618" y="4139749"/>
            <a:ext cx="1952884" cy="1440497"/>
            <a:chOff x="1465963" y="3104811"/>
            <a:chExt cx="1464663" cy="1080373"/>
          </a:xfrm>
        </p:grpSpPr>
        <p:grpSp>
          <p:nvGrpSpPr>
            <p:cNvPr id="396" name="Google Shape;396;p28"/>
            <p:cNvGrpSpPr/>
            <p:nvPr/>
          </p:nvGrpSpPr>
          <p:grpSpPr>
            <a:xfrm>
              <a:off x="2029100" y="3195775"/>
              <a:ext cx="901525" cy="72900"/>
              <a:chOff x="5441200" y="3755900"/>
              <a:chExt cx="901525" cy="72900"/>
            </a:xfrm>
          </p:grpSpPr>
          <p:sp>
            <p:nvSpPr>
              <p:cNvPr id="397" name="Google Shape;397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11E4C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1465963" y="3104811"/>
              <a:ext cx="258396" cy="254835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28"/>
            <p:cNvGrpSpPr/>
            <p:nvPr/>
          </p:nvGrpSpPr>
          <p:grpSpPr>
            <a:xfrm>
              <a:off x="1480022" y="3953725"/>
              <a:ext cx="263077" cy="231458"/>
              <a:chOff x="-46772025" y="2350650"/>
              <a:chExt cx="300900" cy="264675"/>
            </a:xfrm>
          </p:grpSpPr>
          <p:sp>
            <p:nvSpPr>
              <p:cNvPr id="405" name="Google Shape;405;p28"/>
              <p:cNvSpPr/>
              <p:nvPr/>
            </p:nvSpPr>
            <p:spPr>
              <a:xfrm>
                <a:off x="-46772025" y="2350650"/>
                <a:ext cx="300900" cy="2646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0587" extrusionOk="0">
                    <a:moveTo>
                      <a:pt x="6050" y="820"/>
                    </a:moveTo>
                    <a:cubicBezTo>
                      <a:pt x="7184" y="820"/>
                      <a:pt x="8287" y="1229"/>
                      <a:pt x="9169" y="1985"/>
                    </a:cubicBezTo>
                    <a:cubicBezTo>
                      <a:pt x="9326" y="2111"/>
                      <a:pt x="9326" y="2332"/>
                      <a:pt x="9169" y="2458"/>
                    </a:cubicBezTo>
                    <a:lnTo>
                      <a:pt x="9137" y="2490"/>
                    </a:lnTo>
                    <a:cubicBezTo>
                      <a:pt x="9064" y="2533"/>
                      <a:pt x="8978" y="2557"/>
                      <a:pt x="8896" y="2557"/>
                    </a:cubicBezTo>
                    <a:cubicBezTo>
                      <a:pt x="8802" y="2557"/>
                      <a:pt x="8715" y="2526"/>
                      <a:pt x="8665" y="2458"/>
                    </a:cubicBezTo>
                    <a:cubicBezTo>
                      <a:pt x="7940" y="1828"/>
                      <a:pt x="7027" y="1481"/>
                      <a:pt x="6050" y="1481"/>
                    </a:cubicBezTo>
                    <a:cubicBezTo>
                      <a:pt x="5073" y="1481"/>
                      <a:pt x="4160" y="1828"/>
                      <a:pt x="3466" y="2458"/>
                    </a:cubicBezTo>
                    <a:cubicBezTo>
                      <a:pt x="3378" y="2529"/>
                      <a:pt x="3270" y="2570"/>
                      <a:pt x="3175" y="2570"/>
                    </a:cubicBezTo>
                    <a:cubicBezTo>
                      <a:pt x="3101" y="2570"/>
                      <a:pt x="3035" y="2545"/>
                      <a:pt x="2994" y="2490"/>
                    </a:cubicBezTo>
                    <a:lnTo>
                      <a:pt x="2931" y="2458"/>
                    </a:lnTo>
                    <a:cubicBezTo>
                      <a:pt x="2836" y="2301"/>
                      <a:pt x="2836" y="2111"/>
                      <a:pt x="2931" y="1985"/>
                    </a:cubicBezTo>
                    <a:cubicBezTo>
                      <a:pt x="3782" y="1198"/>
                      <a:pt x="4884" y="820"/>
                      <a:pt x="6050" y="820"/>
                    </a:cubicBezTo>
                    <a:close/>
                    <a:moveTo>
                      <a:pt x="1450" y="7152"/>
                    </a:moveTo>
                    <a:lnTo>
                      <a:pt x="1450" y="9106"/>
                    </a:lnTo>
                    <a:cubicBezTo>
                      <a:pt x="1041" y="9011"/>
                      <a:pt x="726" y="8601"/>
                      <a:pt x="726" y="8129"/>
                    </a:cubicBezTo>
                    <a:cubicBezTo>
                      <a:pt x="726" y="7656"/>
                      <a:pt x="1009" y="7278"/>
                      <a:pt x="1450" y="7152"/>
                    </a:cubicBezTo>
                    <a:close/>
                    <a:moveTo>
                      <a:pt x="10618" y="7152"/>
                    </a:moveTo>
                    <a:cubicBezTo>
                      <a:pt x="11028" y="7310"/>
                      <a:pt x="11343" y="7688"/>
                      <a:pt x="11343" y="8129"/>
                    </a:cubicBezTo>
                    <a:cubicBezTo>
                      <a:pt x="11343" y="8601"/>
                      <a:pt x="11059" y="9011"/>
                      <a:pt x="10618" y="9106"/>
                    </a:cubicBezTo>
                    <a:lnTo>
                      <a:pt x="10618" y="7152"/>
                    </a:lnTo>
                    <a:close/>
                    <a:moveTo>
                      <a:pt x="2521" y="6396"/>
                    </a:moveTo>
                    <a:cubicBezTo>
                      <a:pt x="2710" y="6396"/>
                      <a:pt x="2868" y="6554"/>
                      <a:pt x="2868" y="6743"/>
                    </a:cubicBezTo>
                    <a:lnTo>
                      <a:pt x="2868" y="9547"/>
                    </a:lnTo>
                    <a:cubicBezTo>
                      <a:pt x="2868" y="9736"/>
                      <a:pt x="2710" y="9893"/>
                      <a:pt x="2521" y="9893"/>
                    </a:cubicBezTo>
                    <a:cubicBezTo>
                      <a:pt x="2301" y="9893"/>
                      <a:pt x="2175" y="9736"/>
                      <a:pt x="2175" y="9547"/>
                    </a:cubicBezTo>
                    <a:lnTo>
                      <a:pt x="2175" y="6743"/>
                    </a:lnTo>
                    <a:cubicBezTo>
                      <a:pt x="2175" y="6554"/>
                      <a:pt x="2301" y="6396"/>
                      <a:pt x="2521" y="6396"/>
                    </a:cubicBezTo>
                    <a:close/>
                    <a:moveTo>
                      <a:pt x="9547" y="6396"/>
                    </a:moveTo>
                    <a:cubicBezTo>
                      <a:pt x="9767" y="6396"/>
                      <a:pt x="9925" y="6554"/>
                      <a:pt x="9925" y="6743"/>
                    </a:cubicBezTo>
                    <a:lnTo>
                      <a:pt x="9925" y="9547"/>
                    </a:lnTo>
                    <a:cubicBezTo>
                      <a:pt x="9925" y="9736"/>
                      <a:pt x="9767" y="9893"/>
                      <a:pt x="9547" y="9893"/>
                    </a:cubicBezTo>
                    <a:cubicBezTo>
                      <a:pt x="9358" y="9893"/>
                      <a:pt x="9200" y="9736"/>
                      <a:pt x="9200" y="9547"/>
                    </a:cubicBezTo>
                    <a:lnTo>
                      <a:pt x="9200" y="6743"/>
                    </a:lnTo>
                    <a:cubicBezTo>
                      <a:pt x="9200" y="6554"/>
                      <a:pt x="9358" y="6396"/>
                      <a:pt x="9547" y="6396"/>
                    </a:cubicBezTo>
                    <a:close/>
                    <a:moveTo>
                      <a:pt x="6018" y="1"/>
                    </a:moveTo>
                    <a:cubicBezTo>
                      <a:pt x="4664" y="1"/>
                      <a:pt x="3403" y="473"/>
                      <a:pt x="2427" y="1387"/>
                    </a:cubicBezTo>
                    <a:cubicBezTo>
                      <a:pt x="2080" y="1733"/>
                      <a:pt x="1986" y="2269"/>
                      <a:pt x="2238" y="2679"/>
                    </a:cubicBezTo>
                    <a:cubicBezTo>
                      <a:pt x="1671" y="3435"/>
                      <a:pt x="1419" y="4348"/>
                      <a:pt x="1419" y="5293"/>
                    </a:cubicBezTo>
                    <a:lnTo>
                      <a:pt x="1419" y="6396"/>
                    </a:lnTo>
                    <a:cubicBezTo>
                      <a:pt x="631" y="6554"/>
                      <a:pt x="1" y="7247"/>
                      <a:pt x="1" y="8129"/>
                    </a:cubicBezTo>
                    <a:cubicBezTo>
                      <a:pt x="1" y="8980"/>
                      <a:pt x="631" y="9704"/>
                      <a:pt x="1450" y="9862"/>
                    </a:cubicBezTo>
                    <a:cubicBezTo>
                      <a:pt x="1576" y="10303"/>
                      <a:pt x="1986" y="10586"/>
                      <a:pt x="2427" y="10586"/>
                    </a:cubicBezTo>
                    <a:cubicBezTo>
                      <a:pt x="3025" y="10586"/>
                      <a:pt x="3498" y="10114"/>
                      <a:pt x="3498" y="9515"/>
                    </a:cubicBezTo>
                    <a:lnTo>
                      <a:pt x="3498" y="6711"/>
                    </a:lnTo>
                    <a:cubicBezTo>
                      <a:pt x="3498" y="6113"/>
                      <a:pt x="3025" y="5640"/>
                      <a:pt x="2427" y="5640"/>
                    </a:cubicBezTo>
                    <a:cubicBezTo>
                      <a:pt x="2301" y="5640"/>
                      <a:pt x="2206" y="5703"/>
                      <a:pt x="2080" y="5735"/>
                    </a:cubicBezTo>
                    <a:lnTo>
                      <a:pt x="2080" y="5325"/>
                    </a:lnTo>
                    <a:cubicBezTo>
                      <a:pt x="2080" y="4537"/>
                      <a:pt x="2301" y="3844"/>
                      <a:pt x="2710" y="3214"/>
                    </a:cubicBezTo>
                    <a:cubicBezTo>
                      <a:pt x="2827" y="3263"/>
                      <a:pt x="2948" y="3285"/>
                      <a:pt x="3067" y="3285"/>
                    </a:cubicBezTo>
                    <a:cubicBezTo>
                      <a:pt x="3333" y="3285"/>
                      <a:pt x="3596" y="3177"/>
                      <a:pt x="3813" y="3025"/>
                    </a:cubicBezTo>
                    <a:cubicBezTo>
                      <a:pt x="4412" y="2490"/>
                      <a:pt x="5136" y="2238"/>
                      <a:pt x="5924" y="2238"/>
                    </a:cubicBezTo>
                    <a:cubicBezTo>
                      <a:pt x="6711" y="2238"/>
                      <a:pt x="7499" y="2490"/>
                      <a:pt x="8066" y="3025"/>
                    </a:cubicBezTo>
                    <a:cubicBezTo>
                      <a:pt x="8276" y="3193"/>
                      <a:pt x="8542" y="3291"/>
                      <a:pt x="8799" y="3291"/>
                    </a:cubicBezTo>
                    <a:cubicBezTo>
                      <a:pt x="8927" y="3291"/>
                      <a:pt x="9053" y="3267"/>
                      <a:pt x="9169" y="3214"/>
                    </a:cubicBezTo>
                    <a:cubicBezTo>
                      <a:pt x="9610" y="3844"/>
                      <a:pt x="9799" y="4600"/>
                      <a:pt x="9799" y="5325"/>
                    </a:cubicBezTo>
                    <a:lnTo>
                      <a:pt x="9799" y="5735"/>
                    </a:lnTo>
                    <a:cubicBezTo>
                      <a:pt x="9673" y="5703"/>
                      <a:pt x="9547" y="5640"/>
                      <a:pt x="9452" y="5640"/>
                    </a:cubicBezTo>
                    <a:cubicBezTo>
                      <a:pt x="8854" y="5640"/>
                      <a:pt x="8381" y="6113"/>
                      <a:pt x="8381" y="6711"/>
                    </a:cubicBezTo>
                    <a:lnTo>
                      <a:pt x="8381" y="9515"/>
                    </a:lnTo>
                    <a:cubicBezTo>
                      <a:pt x="8381" y="10114"/>
                      <a:pt x="8854" y="10586"/>
                      <a:pt x="9452" y="10586"/>
                    </a:cubicBezTo>
                    <a:cubicBezTo>
                      <a:pt x="9925" y="10586"/>
                      <a:pt x="10303" y="10271"/>
                      <a:pt x="10429" y="9862"/>
                    </a:cubicBezTo>
                    <a:cubicBezTo>
                      <a:pt x="11406" y="9704"/>
                      <a:pt x="12036" y="9011"/>
                      <a:pt x="12036" y="8129"/>
                    </a:cubicBezTo>
                    <a:cubicBezTo>
                      <a:pt x="12036" y="7278"/>
                      <a:pt x="11437" y="6554"/>
                      <a:pt x="10618" y="6396"/>
                    </a:cubicBezTo>
                    <a:lnTo>
                      <a:pt x="10618" y="5293"/>
                    </a:lnTo>
                    <a:cubicBezTo>
                      <a:pt x="10618" y="4348"/>
                      <a:pt x="10335" y="3435"/>
                      <a:pt x="9799" y="2679"/>
                    </a:cubicBezTo>
                    <a:cubicBezTo>
                      <a:pt x="10020" y="2269"/>
                      <a:pt x="9957" y="1733"/>
                      <a:pt x="9610" y="1387"/>
                    </a:cubicBezTo>
                    <a:cubicBezTo>
                      <a:pt x="8602" y="473"/>
                      <a:pt x="7342" y="1"/>
                      <a:pt x="60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-46664900" y="2475100"/>
                <a:ext cx="921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4916" extrusionOk="0">
                    <a:moveTo>
                      <a:pt x="1072" y="3497"/>
                    </a:moveTo>
                    <a:cubicBezTo>
                      <a:pt x="1261" y="3497"/>
                      <a:pt x="1418" y="3655"/>
                      <a:pt x="1418" y="3876"/>
                    </a:cubicBezTo>
                    <a:cubicBezTo>
                      <a:pt x="1418" y="4065"/>
                      <a:pt x="1261" y="4222"/>
                      <a:pt x="1072" y="4222"/>
                    </a:cubicBezTo>
                    <a:cubicBezTo>
                      <a:pt x="851" y="4222"/>
                      <a:pt x="694" y="4065"/>
                      <a:pt x="694" y="3876"/>
                    </a:cubicBezTo>
                    <a:cubicBezTo>
                      <a:pt x="694" y="3655"/>
                      <a:pt x="851" y="3497"/>
                      <a:pt x="1072" y="3497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47"/>
                    </a:cubicBezTo>
                    <a:lnTo>
                      <a:pt x="1418" y="2867"/>
                    </a:lnTo>
                    <a:cubicBezTo>
                      <a:pt x="1292" y="2836"/>
                      <a:pt x="1166" y="2804"/>
                      <a:pt x="1072" y="2804"/>
                    </a:cubicBezTo>
                    <a:cubicBezTo>
                      <a:pt x="473" y="2804"/>
                      <a:pt x="1" y="3277"/>
                      <a:pt x="1" y="3876"/>
                    </a:cubicBezTo>
                    <a:cubicBezTo>
                      <a:pt x="1" y="4443"/>
                      <a:pt x="473" y="4915"/>
                      <a:pt x="1072" y="4915"/>
                    </a:cubicBezTo>
                    <a:cubicBezTo>
                      <a:pt x="1670" y="4915"/>
                      <a:pt x="2143" y="4443"/>
                      <a:pt x="2143" y="3876"/>
                    </a:cubicBezTo>
                    <a:lnTo>
                      <a:pt x="2143" y="1450"/>
                    </a:lnTo>
                    <a:cubicBezTo>
                      <a:pt x="2363" y="1544"/>
                      <a:pt x="2521" y="1702"/>
                      <a:pt x="2616" y="1828"/>
                    </a:cubicBezTo>
                    <a:cubicBezTo>
                      <a:pt x="2868" y="2143"/>
                      <a:pt x="2962" y="2615"/>
                      <a:pt x="2836" y="3088"/>
                    </a:cubicBezTo>
                    <a:cubicBezTo>
                      <a:pt x="2805" y="3308"/>
                      <a:pt x="2962" y="3497"/>
                      <a:pt x="3183" y="3497"/>
                    </a:cubicBezTo>
                    <a:cubicBezTo>
                      <a:pt x="3340" y="3497"/>
                      <a:pt x="3498" y="3403"/>
                      <a:pt x="3529" y="3245"/>
                    </a:cubicBezTo>
                    <a:cubicBezTo>
                      <a:pt x="3687" y="2552"/>
                      <a:pt x="3592" y="1859"/>
                      <a:pt x="3183" y="1355"/>
                    </a:cubicBezTo>
                    <a:cubicBezTo>
                      <a:pt x="2868" y="1040"/>
                      <a:pt x="2521" y="820"/>
                      <a:pt x="2111" y="757"/>
                    </a:cubicBezTo>
                    <a:lnTo>
                      <a:pt x="2111" y="347"/>
                    </a:lnTo>
                    <a:cubicBezTo>
                      <a:pt x="2111" y="158"/>
                      <a:pt x="1954" y="0"/>
                      <a:pt x="1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28"/>
            <p:cNvSpPr/>
            <p:nvPr/>
          </p:nvSpPr>
          <p:spPr>
            <a:xfrm>
              <a:off x="1465969" y="3528976"/>
              <a:ext cx="230837" cy="231452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0933" y="4947"/>
                  </a:moveTo>
                  <a:cubicBezTo>
                    <a:pt x="11122" y="4947"/>
                    <a:pt x="11279" y="5104"/>
                    <a:pt x="11279" y="5293"/>
                  </a:cubicBezTo>
                  <a:lnTo>
                    <a:pt x="11279" y="5671"/>
                  </a:lnTo>
                  <a:lnTo>
                    <a:pt x="7782" y="5671"/>
                  </a:lnTo>
                  <a:lnTo>
                    <a:pt x="7782" y="5293"/>
                  </a:lnTo>
                  <a:cubicBezTo>
                    <a:pt x="7782" y="5104"/>
                    <a:pt x="7940" y="4947"/>
                    <a:pt x="8129" y="4947"/>
                  </a:cubicBezTo>
                  <a:close/>
                  <a:moveTo>
                    <a:pt x="9547" y="694"/>
                  </a:moveTo>
                  <a:cubicBezTo>
                    <a:pt x="9736" y="694"/>
                    <a:pt x="9893" y="851"/>
                    <a:pt x="9893" y="1040"/>
                  </a:cubicBezTo>
                  <a:lnTo>
                    <a:pt x="9893" y="4254"/>
                  </a:lnTo>
                  <a:lnTo>
                    <a:pt x="8129" y="4254"/>
                  </a:lnTo>
                  <a:cubicBezTo>
                    <a:pt x="7530" y="4254"/>
                    <a:pt x="7058" y="4726"/>
                    <a:pt x="7058" y="5293"/>
                  </a:cubicBezTo>
                  <a:lnTo>
                    <a:pt x="7058" y="6365"/>
                  </a:lnTo>
                  <a:lnTo>
                    <a:pt x="694" y="6365"/>
                  </a:lnTo>
                  <a:lnTo>
                    <a:pt x="694" y="1040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7121" y="7026"/>
                  </a:moveTo>
                  <a:lnTo>
                    <a:pt x="7121" y="7751"/>
                  </a:lnTo>
                  <a:lnTo>
                    <a:pt x="1072" y="7751"/>
                  </a:lnTo>
                  <a:cubicBezTo>
                    <a:pt x="883" y="7751"/>
                    <a:pt x="725" y="7593"/>
                    <a:pt x="725" y="7404"/>
                  </a:cubicBezTo>
                  <a:lnTo>
                    <a:pt x="725" y="7026"/>
                  </a:lnTo>
                  <a:close/>
                  <a:moveTo>
                    <a:pt x="5703" y="8444"/>
                  </a:moveTo>
                  <a:lnTo>
                    <a:pt x="5703" y="9168"/>
                  </a:lnTo>
                  <a:lnTo>
                    <a:pt x="4947" y="9168"/>
                  </a:lnTo>
                  <a:lnTo>
                    <a:pt x="4947" y="8444"/>
                  </a:lnTo>
                  <a:close/>
                  <a:moveTo>
                    <a:pt x="7089" y="8444"/>
                  </a:moveTo>
                  <a:lnTo>
                    <a:pt x="7089" y="9168"/>
                  </a:lnTo>
                  <a:lnTo>
                    <a:pt x="6365" y="9168"/>
                  </a:lnTo>
                  <a:lnTo>
                    <a:pt x="6365" y="8444"/>
                  </a:lnTo>
                  <a:close/>
                  <a:moveTo>
                    <a:pt x="11279" y="6333"/>
                  </a:moveTo>
                  <a:lnTo>
                    <a:pt x="11279" y="9830"/>
                  </a:lnTo>
                  <a:lnTo>
                    <a:pt x="7782" y="9830"/>
                  </a:lnTo>
                  <a:lnTo>
                    <a:pt x="7782" y="6333"/>
                  </a:lnTo>
                  <a:close/>
                  <a:moveTo>
                    <a:pt x="11279" y="10523"/>
                  </a:moveTo>
                  <a:lnTo>
                    <a:pt x="11279" y="10901"/>
                  </a:lnTo>
                  <a:cubicBezTo>
                    <a:pt x="11279" y="11090"/>
                    <a:pt x="11122" y="11248"/>
                    <a:pt x="10933" y="11248"/>
                  </a:cubicBezTo>
                  <a:lnTo>
                    <a:pt x="8129" y="11248"/>
                  </a:lnTo>
                  <a:cubicBezTo>
                    <a:pt x="7940" y="11248"/>
                    <a:pt x="7782" y="11090"/>
                    <a:pt x="7782" y="10901"/>
                  </a:cubicBezTo>
                  <a:lnTo>
                    <a:pt x="7782" y="10523"/>
                  </a:lnTo>
                  <a:close/>
                  <a:moveTo>
                    <a:pt x="1040" y="1"/>
                  </a:moveTo>
                  <a:cubicBezTo>
                    <a:pt x="442" y="1"/>
                    <a:pt x="1" y="473"/>
                    <a:pt x="1" y="1040"/>
                  </a:cubicBezTo>
                  <a:lnTo>
                    <a:pt x="1" y="7436"/>
                  </a:lnTo>
                  <a:cubicBezTo>
                    <a:pt x="1" y="8034"/>
                    <a:pt x="442" y="8507"/>
                    <a:pt x="1040" y="8507"/>
                  </a:cubicBezTo>
                  <a:lnTo>
                    <a:pt x="4191" y="8507"/>
                  </a:lnTo>
                  <a:lnTo>
                    <a:pt x="4191" y="9200"/>
                  </a:lnTo>
                  <a:lnTo>
                    <a:pt x="3151" y="9200"/>
                  </a:lnTo>
                  <a:cubicBezTo>
                    <a:pt x="2931" y="9200"/>
                    <a:pt x="2773" y="9357"/>
                    <a:pt x="2773" y="9546"/>
                  </a:cubicBezTo>
                  <a:cubicBezTo>
                    <a:pt x="2773" y="9767"/>
                    <a:pt x="2931" y="9925"/>
                    <a:pt x="3151" y="9925"/>
                  </a:cubicBezTo>
                  <a:lnTo>
                    <a:pt x="7026" y="9925"/>
                  </a:lnTo>
                  <a:lnTo>
                    <a:pt x="7026" y="10964"/>
                  </a:lnTo>
                  <a:cubicBezTo>
                    <a:pt x="7026" y="11563"/>
                    <a:pt x="7499" y="12035"/>
                    <a:pt x="8097" y="12035"/>
                  </a:cubicBezTo>
                  <a:lnTo>
                    <a:pt x="10901" y="12035"/>
                  </a:lnTo>
                  <a:cubicBezTo>
                    <a:pt x="11468" y="12035"/>
                    <a:pt x="11941" y="11563"/>
                    <a:pt x="11941" y="10964"/>
                  </a:cubicBezTo>
                  <a:lnTo>
                    <a:pt x="11941" y="5356"/>
                  </a:lnTo>
                  <a:cubicBezTo>
                    <a:pt x="12004" y="4726"/>
                    <a:pt x="11531" y="4254"/>
                    <a:pt x="10933" y="4254"/>
                  </a:cubicBezTo>
                  <a:lnTo>
                    <a:pt x="10586" y="4254"/>
                  </a:lnTo>
                  <a:lnTo>
                    <a:pt x="10586" y="1040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8" name="Google Shape;408;p28"/>
            <p:cNvGrpSpPr/>
            <p:nvPr/>
          </p:nvGrpSpPr>
          <p:grpSpPr>
            <a:xfrm>
              <a:off x="2029100" y="3608250"/>
              <a:ext cx="901525" cy="72900"/>
              <a:chOff x="5441200" y="3755900"/>
              <a:chExt cx="901525" cy="72900"/>
            </a:xfrm>
          </p:grpSpPr>
          <p:sp>
            <p:nvSpPr>
              <p:cNvPr id="409" name="Google Shape;409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7337D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" name="Google Shape;415;p28"/>
            <p:cNvGrpSpPr/>
            <p:nvPr/>
          </p:nvGrpSpPr>
          <p:grpSpPr>
            <a:xfrm>
              <a:off x="2029100" y="4013800"/>
              <a:ext cx="901525" cy="72900"/>
              <a:chOff x="5441200" y="3755900"/>
              <a:chExt cx="901525" cy="72900"/>
            </a:xfrm>
          </p:grpSpPr>
          <p:sp>
            <p:nvSpPr>
              <p:cNvPr id="416" name="Google Shape;416;p28"/>
              <p:cNvSpPr/>
              <p:nvPr/>
            </p:nvSpPr>
            <p:spPr>
              <a:xfrm>
                <a:off x="544120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5606925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577265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5938375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6104100" y="3755900"/>
                <a:ext cx="72900" cy="7290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6269825" y="3755900"/>
                <a:ext cx="72900" cy="72900"/>
              </a:xfrm>
              <a:prstGeom prst="ellipse">
                <a:avLst/>
              </a:prstGeom>
              <a:solidFill>
                <a:srgbClr val="FFFFFF">
                  <a:alpha val="430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" name="Google Shape;9882;p57">
            <a:extLst>
              <a:ext uri="{FF2B5EF4-FFF2-40B4-BE49-F238E27FC236}">
                <a16:creationId xmlns:a16="http://schemas.microsoft.com/office/drawing/2014/main" id="{C6779A57-CF1A-421B-B8F4-2C6FA6DEA5CB}"/>
              </a:ext>
            </a:extLst>
          </p:cNvPr>
          <p:cNvGrpSpPr/>
          <p:nvPr/>
        </p:nvGrpSpPr>
        <p:grpSpPr>
          <a:xfrm>
            <a:off x="5573844" y="3416819"/>
            <a:ext cx="954212" cy="919316"/>
            <a:chOff x="860940" y="2746477"/>
            <a:chExt cx="371883" cy="365691"/>
          </a:xfrm>
        </p:grpSpPr>
        <p:sp>
          <p:nvSpPr>
            <p:cNvPr id="58" name="Google Shape;9883;p57">
              <a:extLst>
                <a:ext uri="{FF2B5EF4-FFF2-40B4-BE49-F238E27FC236}">
                  <a16:creationId xmlns:a16="http://schemas.microsoft.com/office/drawing/2014/main" id="{BEDB82C5-5311-405C-957C-D2AA8BFF7A1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84;p57">
              <a:extLst>
                <a:ext uri="{FF2B5EF4-FFF2-40B4-BE49-F238E27FC236}">
                  <a16:creationId xmlns:a16="http://schemas.microsoft.com/office/drawing/2014/main" id="{D27ABDD9-7BAB-4C04-B277-623A95D3070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85;p57">
              <a:extLst>
                <a:ext uri="{FF2B5EF4-FFF2-40B4-BE49-F238E27FC236}">
                  <a16:creationId xmlns:a16="http://schemas.microsoft.com/office/drawing/2014/main" id="{3A4FC331-5E17-48FB-B4E4-B9871424AFB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86;p57">
              <a:extLst>
                <a:ext uri="{FF2B5EF4-FFF2-40B4-BE49-F238E27FC236}">
                  <a16:creationId xmlns:a16="http://schemas.microsoft.com/office/drawing/2014/main" id="{33A536C2-92AC-48D3-B586-B307B3B7FD20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87;p57">
              <a:extLst>
                <a:ext uri="{FF2B5EF4-FFF2-40B4-BE49-F238E27FC236}">
                  <a16:creationId xmlns:a16="http://schemas.microsoft.com/office/drawing/2014/main" id="{45446747-D605-4AB5-BC9A-92C17ECEF2C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5277331-006F-4D7C-81A7-78F2971C3DDC}"/>
              </a:ext>
            </a:extLst>
          </p:cNvPr>
          <p:cNvSpPr txBox="1"/>
          <p:nvPr/>
        </p:nvSpPr>
        <p:spPr>
          <a:xfrm>
            <a:off x="1165105" y="1487087"/>
            <a:ext cx="436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16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Admin: Người quản lý, điều hành Website.</a:t>
            </a:r>
            <a:endParaRPr lang="en-US" sz="16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F9BD4D-7F46-4E62-8544-7C23FC27CD97}"/>
              </a:ext>
            </a:extLst>
          </p:cNvPr>
          <p:cNvSpPr txBox="1"/>
          <p:nvPr/>
        </p:nvSpPr>
        <p:spPr>
          <a:xfrm>
            <a:off x="8023829" y="1550630"/>
            <a:ext cx="3894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tuyển </a:t>
            </a:r>
            <a:r>
              <a:rPr lang="vi-VN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dụng: Người đăng bài tuyển dụng.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5BA007-D0B0-4DCF-873B-ED5C4C3D1DB8}"/>
              </a:ext>
            </a:extLst>
          </p:cNvPr>
          <p:cNvSpPr txBox="1"/>
          <p:nvPr/>
        </p:nvSpPr>
        <p:spPr>
          <a:xfrm>
            <a:off x="8061333" y="4069332"/>
            <a:ext cx="40132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 </a:t>
            </a:r>
            <a:r>
              <a:rPr lang="vi-VN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viên: Người tìm việc làm.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2555902" y="258310"/>
            <a:ext cx="6430053" cy="8160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GIẢI PHÁP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25826-D457-4D9A-9552-BDC15C715D6B}"/>
              </a:ext>
            </a:extLst>
          </p:cNvPr>
          <p:cNvGrpSpPr/>
          <p:nvPr/>
        </p:nvGrpSpPr>
        <p:grpSpPr>
          <a:xfrm>
            <a:off x="5915976" y="3369173"/>
            <a:ext cx="1144800" cy="1144800"/>
            <a:chOff x="8007360" y="2302300"/>
            <a:chExt cx="1144800" cy="1144800"/>
          </a:xfrm>
        </p:grpSpPr>
        <p:sp>
          <p:nvSpPr>
            <p:cNvPr id="1720" name="Google Shape;1720;p43"/>
            <p:cNvSpPr/>
            <p:nvPr/>
          </p:nvSpPr>
          <p:spPr>
            <a:xfrm>
              <a:off x="8007360" y="2302300"/>
              <a:ext cx="1144800" cy="11448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43"/>
            <p:cNvGrpSpPr/>
            <p:nvPr/>
          </p:nvGrpSpPr>
          <p:grpSpPr>
            <a:xfrm>
              <a:off x="8317294" y="2536283"/>
              <a:ext cx="524932" cy="676828"/>
              <a:chOff x="6698441" y="2414530"/>
              <a:chExt cx="277644" cy="357984"/>
            </a:xfrm>
          </p:grpSpPr>
          <p:sp>
            <p:nvSpPr>
              <p:cNvPr id="1727" name="Google Shape;1727;p43"/>
              <p:cNvSpPr/>
              <p:nvPr/>
            </p:nvSpPr>
            <p:spPr>
              <a:xfrm>
                <a:off x="6764462" y="2710611"/>
                <a:ext cx="1020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1739"/>
                    </a:lnTo>
                    <a:cubicBezTo>
                      <a:pt x="0" y="1834"/>
                      <a:pt x="72" y="1906"/>
                      <a:pt x="167" y="1906"/>
                    </a:cubicBezTo>
                    <a:cubicBezTo>
                      <a:pt x="250" y="1906"/>
                      <a:pt x="322" y="1834"/>
                      <a:pt x="322" y="1739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3"/>
              <p:cNvSpPr/>
              <p:nvPr/>
            </p:nvSpPr>
            <p:spPr>
              <a:xfrm>
                <a:off x="6898374" y="2710611"/>
                <a:ext cx="10201" cy="603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1739"/>
                    </a:lnTo>
                    <a:cubicBezTo>
                      <a:pt x="0" y="1834"/>
                      <a:pt x="71" y="1906"/>
                      <a:pt x="167" y="1906"/>
                    </a:cubicBezTo>
                    <a:cubicBezTo>
                      <a:pt x="250" y="1906"/>
                      <a:pt x="322" y="1834"/>
                      <a:pt x="322" y="1739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3"/>
              <p:cNvSpPr/>
              <p:nvPr/>
            </p:nvSpPr>
            <p:spPr>
              <a:xfrm>
                <a:off x="6698441" y="2414530"/>
                <a:ext cx="277644" cy="357984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11300" extrusionOk="0">
                    <a:moveTo>
                      <a:pt x="3835" y="3334"/>
                    </a:moveTo>
                    <a:lnTo>
                      <a:pt x="3835" y="3691"/>
                    </a:lnTo>
                    <a:cubicBezTo>
                      <a:pt x="3835" y="3798"/>
                      <a:pt x="3751" y="3882"/>
                      <a:pt x="3644" y="3882"/>
                    </a:cubicBezTo>
                    <a:lnTo>
                      <a:pt x="3120" y="3882"/>
                    </a:lnTo>
                    <a:cubicBezTo>
                      <a:pt x="3025" y="3882"/>
                      <a:pt x="2930" y="3786"/>
                      <a:pt x="2930" y="3691"/>
                    </a:cubicBezTo>
                    <a:lnTo>
                      <a:pt x="2930" y="3334"/>
                    </a:lnTo>
                    <a:lnTo>
                      <a:pt x="3215" y="3334"/>
                    </a:lnTo>
                    <a:lnTo>
                      <a:pt x="3215" y="3346"/>
                    </a:lnTo>
                    <a:lnTo>
                      <a:pt x="3215" y="3524"/>
                    </a:lnTo>
                    <a:cubicBezTo>
                      <a:pt x="3227" y="3620"/>
                      <a:pt x="3299" y="3691"/>
                      <a:pt x="3394" y="3691"/>
                    </a:cubicBezTo>
                    <a:cubicBezTo>
                      <a:pt x="3477" y="3691"/>
                      <a:pt x="3561" y="3620"/>
                      <a:pt x="3561" y="3524"/>
                    </a:cubicBezTo>
                    <a:lnTo>
                      <a:pt x="3561" y="3346"/>
                    </a:lnTo>
                    <a:lnTo>
                      <a:pt x="3561" y="3334"/>
                    </a:lnTo>
                    <a:close/>
                    <a:moveTo>
                      <a:pt x="5775" y="3334"/>
                    </a:moveTo>
                    <a:lnTo>
                      <a:pt x="5775" y="3691"/>
                    </a:lnTo>
                    <a:cubicBezTo>
                      <a:pt x="5775" y="3798"/>
                      <a:pt x="5680" y="3882"/>
                      <a:pt x="5585" y="3882"/>
                    </a:cubicBezTo>
                    <a:lnTo>
                      <a:pt x="5061" y="3882"/>
                    </a:lnTo>
                    <a:cubicBezTo>
                      <a:pt x="4954" y="3882"/>
                      <a:pt x="4870" y="3786"/>
                      <a:pt x="4870" y="3691"/>
                    </a:cubicBezTo>
                    <a:lnTo>
                      <a:pt x="4870" y="3334"/>
                    </a:lnTo>
                    <a:lnTo>
                      <a:pt x="5144" y="3334"/>
                    </a:lnTo>
                    <a:lnTo>
                      <a:pt x="5144" y="3346"/>
                    </a:lnTo>
                    <a:lnTo>
                      <a:pt x="5144" y="3524"/>
                    </a:lnTo>
                    <a:cubicBezTo>
                      <a:pt x="5168" y="3620"/>
                      <a:pt x="5239" y="3691"/>
                      <a:pt x="5323" y="3691"/>
                    </a:cubicBezTo>
                    <a:cubicBezTo>
                      <a:pt x="5418" y="3691"/>
                      <a:pt x="5490" y="3620"/>
                      <a:pt x="5490" y="3524"/>
                    </a:cubicBezTo>
                    <a:lnTo>
                      <a:pt x="5490" y="3346"/>
                    </a:lnTo>
                    <a:lnTo>
                      <a:pt x="5490" y="3334"/>
                    </a:lnTo>
                    <a:close/>
                    <a:moveTo>
                      <a:pt x="1858" y="1512"/>
                    </a:moveTo>
                    <a:lnTo>
                      <a:pt x="1858" y="1512"/>
                    </a:lnTo>
                    <a:cubicBezTo>
                      <a:pt x="1644" y="1905"/>
                      <a:pt x="1549" y="2346"/>
                      <a:pt x="1549" y="2810"/>
                    </a:cubicBezTo>
                    <a:lnTo>
                      <a:pt x="1549" y="3239"/>
                    </a:lnTo>
                    <a:cubicBezTo>
                      <a:pt x="1358" y="3334"/>
                      <a:pt x="1215" y="3513"/>
                      <a:pt x="1203" y="3715"/>
                    </a:cubicBezTo>
                    <a:cubicBezTo>
                      <a:pt x="1191" y="3882"/>
                      <a:pt x="1251" y="4060"/>
                      <a:pt x="1358" y="4179"/>
                    </a:cubicBezTo>
                    <a:cubicBezTo>
                      <a:pt x="1477" y="4298"/>
                      <a:pt x="1632" y="4370"/>
                      <a:pt x="1799" y="4370"/>
                    </a:cubicBezTo>
                    <a:lnTo>
                      <a:pt x="1918" y="4370"/>
                    </a:lnTo>
                    <a:cubicBezTo>
                      <a:pt x="1965" y="4691"/>
                      <a:pt x="2072" y="4965"/>
                      <a:pt x="2215" y="5239"/>
                    </a:cubicBezTo>
                    <a:cubicBezTo>
                      <a:pt x="1918" y="5191"/>
                      <a:pt x="1668" y="5108"/>
                      <a:pt x="1501" y="5025"/>
                    </a:cubicBezTo>
                    <a:cubicBezTo>
                      <a:pt x="1382" y="4965"/>
                      <a:pt x="1299" y="4929"/>
                      <a:pt x="1215" y="4882"/>
                    </a:cubicBezTo>
                    <a:cubicBezTo>
                      <a:pt x="1275" y="4751"/>
                      <a:pt x="1358" y="4548"/>
                      <a:pt x="1358" y="4405"/>
                    </a:cubicBezTo>
                    <a:cubicBezTo>
                      <a:pt x="1358" y="4370"/>
                      <a:pt x="1334" y="4334"/>
                      <a:pt x="1322" y="4298"/>
                    </a:cubicBezTo>
                    <a:lnTo>
                      <a:pt x="834" y="3655"/>
                    </a:lnTo>
                    <a:cubicBezTo>
                      <a:pt x="858" y="3501"/>
                      <a:pt x="977" y="3036"/>
                      <a:pt x="1179" y="2560"/>
                    </a:cubicBezTo>
                    <a:cubicBezTo>
                      <a:pt x="1394" y="2048"/>
                      <a:pt x="1632" y="1727"/>
                      <a:pt x="1858" y="1512"/>
                    </a:cubicBezTo>
                    <a:close/>
                    <a:moveTo>
                      <a:pt x="4347" y="334"/>
                    </a:moveTo>
                    <a:cubicBezTo>
                      <a:pt x="5644" y="334"/>
                      <a:pt x="6728" y="1346"/>
                      <a:pt x="6811" y="2643"/>
                    </a:cubicBezTo>
                    <a:cubicBezTo>
                      <a:pt x="6811" y="2732"/>
                      <a:pt x="6893" y="2799"/>
                      <a:pt x="6971" y="2799"/>
                    </a:cubicBezTo>
                    <a:cubicBezTo>
                      <a:pt x="6977" y="2799"/>
                      <a:pt x="6984" y="2799"/>
                      <a:pt x="6990" y="2798"/>
                    </a:cubicBezTo>
                    <a:cubicBezTo>
                      <a:pt x="7085" y="2798"/>
                      <a:pt x="7156" y="2703"/>
                      <a:pt x="7144" y="2620"/>
                    </a:cubicBezTo>
                    <a:cubicBezTo>
                      <a:pt x="7109" y="2215"/>
                      <a:pt x="7002" y="1846"/>
                      <a:pt x="6835" y="1500"/>
                    </a:cubicBezTo>
                    <a:lnTo>
                      <a:pt x="6835" y="1500"/>
                    </a:lnTo>
                    <a:cubicBezTo>
                      <a:pt x="7144" y="1786"/>
                      <a:pt x="7371" y="2179"/>
                      <a:pt x="7514" y="2536"/>
                    </a:cubicBezTo>
                    <a:cubicBezTo>
                      <a:pt x="7728" y="3012"/>
                      <a:pt x="7823" y="3477"/>
                      <a:pt x="7859" y="3643"/>
                    </a:cubicBezTo>
                    <a:lnTo>
                      <a:pt x="7371" y="4286"/>
                    </a:lnTo>
                    <a:cubicBezTo>
                      <a:pt x="7347" y="4310"/>
                      <a:pt x="7335" y="4346"/>
                      <a:pt x="7335" y="4382"/>
                    </a:cubicBezTo>
                    <a:cubicBezTo>
                      <a:pt x="7335" y="4525"/>
                      <a:pt x="7406" y="4727"/>
                      <a:pt x="7466" y="4858"/>
                    </a:cubicBezTo>
                    <a:cubicBezTo>
                      <a:pt x="7406" y="4906"/>
                      <a:pt x="7311" y="4953"/>
                      <a:pt x="7192" y="5013"/>
                    </a:cubicBezTo>
                    <a:cubicBezTo>
                      <a:pt x="7025" y="5084"/>
                      <a:pt x="6775" y="5191"/>
                      <a:pt x="6454" y="5251"/>
                    </a:cubicBezTo>
                    <a:cubicBezTo>
                      <a:pt x="6609" y="4989"/>
                      <a:pt x="6704" y="4691"/>
                      <a:pt x="6752" y="4394"/>
                    </a:cubicBezTo>
                    <a:lnTo>
                      <a:pt x="6859" y="4394"/>
                    </a:lnTo>
                    <a:cubicBezTo>
                      <a:pt x="7192" y="4394"/>
                      <a:pt x="7454" y="4144"/>
                      <a:pt x="7490" y="3846"/>
                    </a:cubicBezTo>
                    <a:cubicBezTo>
                      <a:pt x="7502" y="3691"/>
                      <a:pt x="7442" y="3513"/>
                      <a:pt x="7335" y="3393"/>
                    </a:cubicBezTo>
                    <a:cubicBezTo>
                      <a:pt x="7216" y="3274"/>
                      <a:pt x="7049" y="3203"/>
                      <a:pt x="6894" y="3203"/>
                    </a:cubicBezTo>
                    <a:lnTo>
                      <a:pt x="6085" y="3203"/>
                    </a:lnTo>
                    <a:lnTo>
                      <a:pt x="6085" y="3179"/>
                    </a:lnTo>
                    <a:cubicBezTo>
                      <a:pt x="6085" y="3096"/>
                      <a:pt x="6013" y="3012"/>
                      <a:pt x="5918" y="3012"/>
                    </a:cubicBezTo>
                    <a:lnTo>
                      <a:pt x="4692" y="3012"/>
                    </a:lnTo>
                    <a:cubicBezTo>
                      <a:pt x="4597" y="3012"/>
                      <a:pt x="4525" y="3096"/>
                      <a:pt x="4525" y="3179"/>
                    </a:cubicBezTo>
                    <a:lnTo>
                      <a:pt x="4525" y="3227"/>
                    </a:lnTo>
                    <a:cubicBezTo>
                      <a:pt x="4466" y="3191"/>
                      <a:pt x="4406" y="3191"/>
                      <a:pt x="4335" y="3191"/>
                    </a:cubicBezTo>
                    <a:cubicBezTo>
                      <a:pt x="4251" y="3191"/>
                      <a:pt x="4192" y="3215"/>
                      <a:pt x="4132" y="3227"/>
                    </a:cubicBezTo>
                    <a:lnTo>
                      <a:pt x="4132" y="3179"/>
                    </a:lnTo>
                    <a:cubicBezTo>
                      <a:pt x="4132" y="3096"/>
                      <a:pt x="4061" y="3012"/>
                      <a:pt x="3977" y="3012"/>
                    </a:cubicBezTo>
                    <a:lnTo>
                      <a:pt x="2739" y="3012"/>
                    </a:lnTo>
                    <a:cubicBezTo>
                      <a:pt x="2644" y="3012"/>
                      <a:pt x="2572" y="3096"/>
                      <a:pt x="2572" y="3179"/>
                    </a:cubicBezTo>
                    <a:lnTo>
                      <a:pt x="2572" y="3203"/>
                    </a:lnTo>
                    <a:lnTo>
                      <a:pt x="1846" y="3203"/>
                    </a:lnTo>
                    <a:lnTo>
                      <a:pt x="1846" y="2810"/>
                    </a:lnTo>
                    <a:lnTo>
                      <a:pt x="1870" y="2810"/>
                    </a:lnTo>
                    <a:cubicBezTo>
                      <a:pt x="1870" y="1441"/>
                      <a:pt x="2989" y="334"/>
                      <a:pt x="4347" y="334"/>
                    </a:cubicBezTo>
                    <a:close/>
                    <a:moveTo>
                      <a:pt x="6906" y="3513"/>
                    </a:moveTo>
                    <a:cubicBezTo>
                      <a:pt x="6978" y="3513"/>
                      <a:pt x="7049" y="3536"/>
                      <a:pt x="7109" y="3596"/>
                    </a:cubicBezTo>
                    <a:cubicBezTo>
                      <a:pt x="7168" y="3655"/>
                      <a:pt x="7192" y="3739"/>
                      <a:pt x="7192" y="3810"/>
                    </a:cubicBezTo>
                    <a:cubicBezTo>
                      <a:pt x="7168" y="3941"/>
                      <a:pt x="7037" y="4060"/>
                      <a:pt x="6894" y="4060"/>
                    </a:cubicBezTo>
                    <a:lnTo>
                      <a:pt x="6811" y="4060"/>
                    </a:lnTo>
                    <a:lnTo>
                      <a:pt x="6811" y="4048"/>
                    </a:lnTo>
                    <a:cubicBezTo>
                      <a:pt x="6811" y="3953"/>
                      <a:pt x="6740" y="3882"/>
                      <a:pt x="6656" y="3882"/>
                    </a:cubicBezTo>
                    <a:cubicBezTo>
                      <a:pt x="6561" y="3882"/>
                      <a:pt x="6490" y="3953"/>
                      <a:pt x="6490" y="4048"/>
                    </a:cubicBezTo>
                    <a:cubicBezTo>
                      <a:pt x="6490" y="4536"/>
                      <a:pt x="6323" y="5001"/>
                      <a:pt x="6025" y="5370"/>
                    </a:cubicBezTo>
                    <a:cubicBezTo>
                      <a:pt x="5763" y="5679"/>
                      <a:pt x="5430" y="5918"/>
                      <a:pt x="5049" y="6060"/>
                    </a:cubicBezTo>
                    <a:lnTo>
                      <a:pt x="5049" y="5644"/>
                    </a:lnTo>
                    <a:cubicBezTo>
                      <a:pt x="5049" y="5548"/>
                      <a:pt x="4966" y="5477"/>
                      <a:pt x="4882" y="5477"/>
                    </a:cubicBezTo>
                    <a:lnTo>
                      <a:pt x="3823" y="5477"/>
                    </a:lnTo>
                    <a:cubicBezTo>
                      <a:pt x="3739" y="5477"/>
                      <a:pt x="3656" y="5548"/>
                      <a:pt x="3656" y="5644"/>
                    </a:cubicBezTo>
                    <a:lnTo>
                      <a:pt x="3656" y="6060"/>
                    </a:lnTo>
                    <a:cubicBezTo>
                      <a:pt x="3287" y="5918"/>
                      <a:pt x="2942" y="5679"/>
                      <a:pt x="2692" y="5370"/>
                    </a:cubicBezTo>
                    <a:cubicBezTo>
                      <a:pt x="2394" y="4989"/>
                      <a:pt x="2227" y="4536"/>
                      <a:pt x="2227" y="4048"/>
                    </a:cubicBezTo>
                    <a:cubicBezTo>
                      <a:pt x="2227" y="3953"/>
                      <a:pt x="2156" y="3882"/>
                      <a:pt x="2072" y="3882"/>
                    </a:cubicBezTo>
                    <a:cubicBezTo>
                      <a:pt x="1977" y="3882"/>
                      <a:pt x="1906" y="3953"/>
                      <a:pt x="1906" y="4048"/>
                    </a:cubicBezTo>
                    <a:lnTo>
                      <a:pt x="1906" y="4060"/>
                    </a:lnTo>
                    <a:lnTo>
                      <a:pt x="1799" y="4060"/>
                    </a:lnTo>
                    <a:cubicBezTo>
                      <a:pt x="1727" y="4060"/>
                      <a:pt x="1656" y="4036"/>
                      <a:pt x="1596" y="3977"/>
                    </a:cubicBezTo>
                    <a:cubicBezTo>
                      <a:pt x="1537" y="3917"/>
                      <a:pt x="1513" y="3834"/>
                      <a:pt x="1513" y="3763"/>
                    </a:cubicBezTo>
                    <a:cubicBezTo>
                      <a:pt x="1537" y="3632"/>
                      <a:pt x="1668" y="3513"/>
                      <a:pt x="1810" y="3513"/>
                    </a:cubicBezTo>
                    <a:lnTo>
                      <a:pt x="2584" y="3513"/>
                    </a:lnTo>
                    <a:lnTo>
                      <a:pt x="2584" y="3703"/>
                    </a:lnTo>
                    <a:cubicBezTo>
                      <a:pt x="2584" y="3989"/>
                      <a:pt x="2823" y="4227"/>
                      <a:pt x="3108" y="4227"/>
                    </a:cubicBezTo>
                    <a:lnTo>
                      <a:pt x="3632" y="4227"/>
                    </a:lnTo>
                    <a:cubicBezTo>
                      <a:pt x="3918" y="4227"/>
                      <a:pt x="4156" y="3989"/>
                      <a:pt x="4156" y="3703"/>
                    </a:cubicBezTo>
                    <a:cubicBezTo>
                      <a:pt x="4156" y="3596"/>
                      <a:pt x="4239" y="3513"/>
                      <a:pt x="4347" y="3513"/>
                    </a:cubicBezTo>
                    <a:cubicBezTo>
                      <a:pt x="4454" y="3513"/>
                      <a:pt x="4537" y="3596"/>
                      <a:pt x="4537" y="3703"/>
                    </a:cubicBezTo>
                    <a:cubicBezTo>
                      <a:pt x="4537" y="3989"/>
                      <a:pt x="4775" y="4227"/>
                      <a:pt x="5061" y="4227"/>
                    </a:cubicBezTo>
                    <a:lnTo>
                      <a:pt x="5585" y="4227"/>
                    </a:lnTo>
                    <a:cubicBezTo>
                      <a:pt x="5859" y="4227"/>
                      <a:pt x="6097" y="3989"/>
                      <a:pt x="6097" y="3703"/>
                    </a:cubicBezTo>
                    <a:lnTo>
                      <a:pt x="6097" y="3513"/>
                    </a:lnTo>
                    <a:close/>
                    <a:moveTo>
                      <a:pt x="4716" y="5799"/>
                    </a:moveTo>
                    <a:lnTo>
                      <a:pt x="4716" y="6156"/>
                    </a:lnTo>
                    <a:cubicBezTo>
                      <a:pt x="4716" y="6346"/>
                      <a:pt x="4549" y="6513"/>
                      <a:pt x="4358" y="6513"/>
                    </a:cubicBezTo>
                    <a:cubicBezTo>
                      <a:pt x="4156" y="6513"/>
                      <a:pt x="3989" y="6370"/>
                      <a:pt x="3989" y="6156"/>
                    </a:cubicBezTo>
                    <a:lnTo>
                      <a:pt x="3989" y="5799"/>
                    </a:lnTo>
                    <a:close/>
                    <a:moveTo>
                      <a:pt x="5418" y="6263"/>
                    </a:moveTo>
                    <a:lnTo>
                      <a:pt x="5418" y="6822"/>
                    </a:lnTo>
                    <a:lnTo>
                      <a:pt x="5418" y="6942"/>
                    </a:lnTo>
                    <a:lnTo>
                      <a:pt x="4347" y="7561"/>
                    </a:lnTo>
                    <a:lnTo>
                      <a:pt x="3275" y="6942"/>
                    </a:lnTo>
                    <a:lnTo>
                      <a:pt x="3275" y="6822"/>
                    </a:lnTo>
                    <a:lnTo>
                      <a:pt x="3275" y="6263"/>
                    </a:lnTo>
                    <a:cubicBezTo>
                      <a:pt x="3406" y="6322"/>
                      <a:pt x="3561" y="6382"/>
                      <a:pt x="3692" y="6430"/>
                    </a:cubicBezTo>
                    <a:cubicBezTo>
                      <a:pt x="3811" y="6668"/>
                      <a:pt x="4061" y="6858"/>
                      <a:pt x="4358" y="6858"/>
                    </a:cubicBezTo>
                    <a:cubicBezTo>
                      <a:pt x="4656" y="6858"/>
                      <a:pt x="4894" y="6680"/>
                      <a:pt x="5001" y="6430"/>
                    </a:cubicBezTo>
                    <a:cubicBezTo>
                      <a:pt x="5144" y="6382"/>
                      <a:pt x="5287" y="6334"/>
                      <a:pt x="5418" y="6263"/>
                    </a:cubicBezTo>
                    <a:close/>
                    <a:moveTo>
                      <a:pt x="3204" y="7251"/>
                    </a:moveTo>
                    <a:lnTo>
                      <a:pt x="4096" y="7751"/>
                    </a:lnTo>
                    <a:lnTo>
                      <a:pt x="3632" y="8227"/>
                    </a:lnTo>
                    <a:cubicBezTo>
                      <a:pt x="3585" y="8275"/>
                      <a:pt x="3537" y="8287"/>
                      <a:pt x="3501" y="8287"/>
                    </a:cubicBezTo>
                    <a:cubicBezTo>
                      <a:pt x="3430" y="8287"/>
                      <a:pt x="3394" y="8263"/>
                      <a:pt x="3358" y="8215"/>
                    </a:cubicBezTo>
                    <a:lnTo>
                      <a:pt x="2882" y="7644"/>
                    </a:lnTo>
                    <a:lnTo>
                      <a:pt x="2989" y="7549"/>
                    </a:lnTo>
                    <a:cubicBezTo>
                      <a:pt x="3073" y="7453"/>
                      <a:pt x="3132" y="7370"/>
                      <a:pt x="3204" y="7251"/>
                    </a:cubicBezTo>
                    <a:close/>
                    <a:moveTo>
                      <a:pt x="5513" y="7275"/>
                    </a:moveTo>
                    <a:cubicBezTo>
                      <a:pt x="5561" y="7382"/>
                      <a:pt x="5632" y="7477"/>
                      <a:pt x="5728" y="7573"/>
                    </a:cubicBezTo>
                    <a:lnTo>
                      <a:pt x="5835" y="7668"/>
                    </a:lnTo>
                    <a:lnTo>
                      <a:pt x="5359" y="8227"/>
                    </a:lnTo>
                    <a:cubicBezTo>
                      <a:pt x="5323" y="8275"/>
                      <a:pt x="5263" y="8287"/>
                      <a:pt x="5216" y="8299"/>
                    </a:cubicBezTo>
                    <a:cubicBezTo>
                      <a:pt x="5156" y="8299"/>
                      <a:pt x="5120" y="8287"/>
                      <a:pt x="5085" y="8239"/>
                    </a:cubicBezTo>
                    <a:lnTo>
                      <a:pt x="4620" y="7775"/>
                    </a:lnTo>
                    <a:lnTo>
                      <a:pt x="5513" y="7275"/>
                    </a:lnTo>
                    <a:close/>
                    <a:moveTo>
                      <a:pt x="4358" y="7965"/>
                    </a:moveTo>
                    <a:lnTo>
                      <a:pt x="4704" y="8299"/>
                    </a:lnTo>
                    <a:lnTo>
                      <a:pt x="4632" y="8513"/>
                    </a:lnTo>
                    <a:cubicBezTo>
                      <a:pt x="4608" y="8561"/>
                      <a:pt x="4585" y="8585"/>
                      <a:pt x="4537" y="8620"/>
                    </a:cubicBezTo>
                    <a:lnTo>
                      <a:pt x="4525" y="8620"/>
                    </a:lnTo>
                    <a:cubicBezTo>
                      <a:pt x="4489" y="8632"/>
                      <a:pt x="4477" y="8632"/>
                      <a:pt x="4454" y="8632"/>
                    </a:cubicBezTo>
                    <a:lnTo>
                      <a:pt x="4251" y="8632"/>
                    </a:lnTo>
                    <a:cubicBezTo>
                      <a:pt x="4180" y="8632"/>
                      <a:pt x="4108" y="8585"/>
                      <a:pt x="4073" y="8501"/>
                    </a:cubicBezTo>
                    <a:lnTo>
                      <a:pt x="4013" y="8299"/>
                    </a:lnTo>
                    <a:lnTo>
                      <a:pt x="4358" y="7965"/>
                    </a:lnTo>
                    <a:close/>
                    <a:moveTo>
                      <a:pt x="4370" y="0"/>
                    </a:moveTo>
                    <a:cubicBezTo>
                      <a:pt x="3573" y="0"/>
                      <a:pt x="2823" y="345"/>
                      <a:pt x="2322" y="893"/>
                    </a:cubicBezTo>
                    <a:cubicBezTo>
                      <a:pt x="953" y="1250"/>
                      <a:pt x="537" y="3560"/>
                      <a:pt x="525" y="3643"/>
                    </a:cubicBezTo>
                    <a:cubicBezTo>
                      <a:pt x="501" y="3691"/>
                      <a:pt x="525" y="3739"/>
                      <a:pt x="548" y="3774"/>
                    </a:cubicBezTo>
                    <a:lnTo>
                      <a:pt x="1037" y="4429"/>
                    </a:lnTo>
                    <a:cubicBezTo>
                      <a:pt x="1025" y="4536"/>
                      <a:pt x="941" y="4727"/>
                      <a:pt x="894" y="4834"/>
                    </a:cubicBezTo>
                    <a:cubicBezTo>
                      <a:pt x="858" y="4906"/>
                      <a:pt x="882" y="4989"/>
                      <a:pt x="941" y="5048"/>
                    </a:cubicBezTo>
                    <a:cubicBezTo>
                      <a:pt x="965" y="5060"/>
                      <a:pt x="1549" y="5525"/>
                      <a:pt x="2513" y="5620"/>
                    </a:cubicBezTo>
                    <a:cubicBezTo>
                      <a:pt x="2644" y="5787"/>
                      <a:pt x="2811" y="5941"/>
                      <a:pt x="2989" y="6060"/>
                    </a:cubicBezTo>
                    <a:lnTo>
                      <a:pt x="2989" y="6358"/>
                    </a:lnTo>
                    <a:cubicBezTo>
                      <a:pt x="2703" y="6453"/>
                      <a:pt x="1977" y="6751"/>
                      <a:pt x="1537" y="7489"/>
                    </a:cubicBezTo>
                    <a:lnTo>
                      <a:pt x="882" y="7680"/>
                    </a:lnTo>
                    <a:cubicBezTo>
                      <a:pt x="358" y="7823"/>
                      <a:pt x="1" y="8311"/>
                      <a:pt x="1" y="8858"/>
                    </a:cubicBezTo>
                    <a:lnTo>
                      <a:pt x="1" y="11085"/>
                    </a:lnTo>
                    <a:cubicBezTo>
                      <a:pt x="1" y="11180"/>
                      <a:pt x="72" y="11252"/>
                      <a:pt x="156" y="11252"/>
                    </a:cubicBezTo>
                    <a:cubicBezTo>
                      <a:pt x="251" y="11252"/>
                      <a:pt x="322" y="11180"/>
                      <a:pt x="322" y="11085"/>
                    </a:cubicBezTo>
                    <a:lnTo>
                      <a:pt x="322" y="8858"/>
                    </a:lnTo>
                    <a:cubicBezTo>
                      <a:pt x="322" y="8466"/>
                      <a:pt x="596" y="8108"/>
                      <a:pt x="965" y="8001"/>
                    </a:cubicBezTo>
                    <a:lnTo>
                      <a:pt x="1334" y="7894"/>
                    </a:lnTo>
                    <a:lnTo>
                      <a:pt x="1334" y="7894"/>
                    </a:lnTo>
                    <a:cubicBezTo>
                      <a:pt x="1322" y="7942"/>
                      <a:pt x="1310" y="7977"/>
                      <a:pt x="1287" y="8013"/>
                    </a:cubicBezTo>
                    <a:cubicBezTo>
                      <a:pt x="1251" y="8168"/>
                      <a:pt x="1263" y="8346"/>
                      <a:pt x="1346" y="8477"/>
                    </a:cubicBezTo>
                    <a:lnTo>
                      <a:pt x="1549" y="8763"/>
                    </a:lnTo>
                    <a:lnTo>
                      <a:pt x="1072" y="9239"/>
                    </a:lnTo>
                    <a:cubicBezTo>
                      <a:pt x="953" y="9358"/>
                      <a:pt x="894" y="9537"/>
                      <a:pt x="929" y="9716"/>
                    </a:cubicBezTo>
                    <a:lnTo>
                      <a:pt x="1251" y="11144"/>
                    </a:lnTo>
                    <a:cubicBezTo>
                      <a:pt x="1263" y="11216"/>
                      <a:pt x="1334" y="11275"/>
                      <a:pt x="1406" y="11275"/>
                    </a:cubicBezTo>
                    <a:lnTo>
                      <a:pt x="1441" y="11275"/>
                    </a:lnTo>
                    <a:cubicBezTo>
                      <a:pt x="1525" y="11263"/>
                      <a:pt x="1584" y="11168"/>
                      <a:pt x="1560" y="11085"/>
                    </a:cubicBezTo>
                    <a:lnTo>
                      <a:pt x="1251" y="9656"/>
                    </a:lnTo>
                    <a:cubicBezTo>
                      <a:pt x="1227" y="9597"/>
                      <a:pt x="1251" y="9525"/>
                      <a:pt x="1287" y="9478"/>
                    </a:cubicBezTo>
                    <a:lnTo>
                      <a:pt x="1858" y="8906"/>
                    </a:lnTo>
                    <a:cubicBezTo>
                      <a:pt x="1918" y="8858"/>
                      <a:pt x="1918" y="8763"/>
                      <a:pt x="1870" y="8704"/>
                    </a:cubicBezTo>
                    <a:lnTo>
                      <a:pt x="1608" y="8311"/>
                    </a:lnTo>
                    <a:cubicBezTo>
                      <a:pt x="1572" y="8275"/>
                      <a:pt x="1560" y="8215"/>
                      <a:pt x="1584" y="8156"/>
                    </a:cubicBezTo>
                    <a:cubicBezTo>
                      <a:pt x="1870" y="7287"/>
                      <a:pt x="2620" y="6882"/>
                      <a:pt x="2977" y="6751"/>
                    </a:cubicBezTo>
                    <a:lnTo>
                      <a:pt x="2977" y="6858"/>
                    </a:lnTo>
                    <a:cubicBezTo>
                      <a:pt x="2977" y="7049"/>
                      <a:pt x="2894" y="7227"/>
                      <a:pt x="2763" y="7370"/>
                    </a:cubicBezTo>
                    <a:lnTo>
                      <a:pt x="2561" y="7573"/>
                    </a:lnTo>
                    <a:cubicBezTo>
                      <a:pt x="2263" y="7870"/>
                      <a:pt x="2096" y="8263"/>
                      <a:pt x="2096" y="8692"/>
                    </a:cubicBezTo>
                    <a:lnTo>
                      <a:pt x="2096" y="8835"/>
                    </a:lnTo>
                    <a:cubicBezTo>
                      <a:pt x="2096" y="8930"/>
                      <a:pt x="2168" y="9001"/>
                      <a:pt x="2263" y="9001"/>
                    </a:cubicBezTo>
                    <a:cubicBezTo>
                      <a:pt x="2346" y="9001"/>
                      <a:pt x="2418" y="8930"/>
                      <a:pt x="2418" y="8835"/>
                    </a:cubicBezTo>
                    <a:lnTo>
                      <a:pt x="2418" y="8692"/>
                    </a:lnTo>
                    <a:cubicBezTo>
                      <a:pt x="2418" y="8418"/>
                      <a:pt x="2513" y="8156"/>
                      <a:pt x="2680" y="7942"/>
                    </a:cubicBezTo>
                    <a:lnTo>
                      <a:pt x="3120" y="8477"/>
                    </a:lnTo>
                    <a:cubicBezTo>
                      <a:pt x="3215" y="8585"/>
                      <a:pt x="3346" y="8656"/>
                      <a:pt x="3489" y="8656"/>
                    </a:cubicBezTo>
                    <a:lnTo>
                      <a:pt x="3525" y="8656"/>
                    </a:lnTo>
                    <a:cubicBezTo>
                      <a:pt x="3608" y="8656"/>
                      <a:pt x="3704" y="8632"/>
                      <a:pt x="3775" y="8596"/>
                    </a:cubicBezTo>
                    <a:lnTo>
                      <a:pt x="3787" y="8656"/>
                    </a:lnTo>
                    <a:cubicBezTo>
                      <a:pt x="3823" y="8751"/>
                      <a:pt x="3882" y="8823"/>
                      <a:pt x="3942" y="8882"/>
                    </a:cubicBezTo>
                    <a:lnTo>
                      <a:pt x="3692" y="11121"/>
                    </a:lnTo>
                    <a:cubicBezTo>
                      <a:pt x="3668" y="11204"/>
                      <a:pt x="3751" y="11299"/>
                      <a:pt x="3835" y="11299"/>
                    </a:cubicBezTo>
                    <a:lnTo>
                      <a:pt x="3846" y="11299"/>
                    </a:lnTo>
                    <a:cubicBezTo>
                      <a:pt x="3942" y="11299"/>
                      <a:pt x="4001" y="11240"/>
                      <a:pt x="4013" y="11144"/>
                    </a:cubicBezTo>
                    <a:lnTo>
                      <a:pt x="4251" y="9001"/>
                    </a:lnTo>
                    <a:lnTo>
                      <a:pt x="4501" y="9001"/>
                    </a:lnTo>
                    <a:lnTo>
                      <a:pt x="4739" y="11144"/>
                    </a:lnTo>
                    <a:cubicBezTo>
                      <a:pt x="4763" y="11240"/>
                      <a:pt x="4823" y="11299"/>
                      <a:pt x="4906" y="11299"/>
                    </a:cubicBezTo>
                    <a:lnTo>
                      <a:pt x="4918" y="11299"/>
                    </a:lnTo>
                    <a:cubicBezTo>
                      <a:pt x="5013" y="11275"/>
                      <a:pt x="5073" y="11204"/>
                      <a:pt x="5073" y="11121"/>
                    </a:cubicBezTo>
                    <a:lnTo>
                      <a:pt x="4823" y="8882"/>
                    </a:lnTo>
                    <a:cubicBezTo>
                      <a:pt x="4894" y="8823"/>
                      <a:pt x="4942" y="8751"/>
                      <a:pt x="4966" y="8656"/>
                    </a:cubicBezTo>
                    <a:lnTo>
                      <a:pt x="4978" y="8596"/>
                    </a:lnTo>
                    <a:cubicBezTo>
                      <a:pt x="5061" y="8644"/>
                      <a:pt x="5144" y="8656"/>
                      <a:pt x="5239" y="8656"/>
                    </a:cubicBezTo>
                    <a:lnTo>
                      <a:pt x="5263" y="8656"/>
                    </a:lnTo>
                    <a:cubicBezTo>
                      <a:pt x="5418" y="8656"/>
                      <a:pt x="5549" y="8585"/>
                      <a:pt x="5632" y="8477"/>
                    </a:cubicBezTo>
                    <a:lnTo>
                      <a:pt x="6085" y="7942"/>
                    </a:lnTo>
                    <a:cubicBezTo>
                      <a:pt x="6252" y="8156"/>
                      <a:pt x="6335" y="8418"/>
                      <a:pt x="6335" y="8692"/>
                    </a:cubicBezTo>
                    <a:lnTo>
                      <a:pt x="6335" y="8835"/>
                    </a:lnTo>
                    <a:cubicBezTo>
                      <a:pt x="6335" y="8930"/>
                      <a:pt x="6406" y="9001"/>
                      <a:pt x="6502" y="9001"/>
                    </a:cubicBezTo>
                    <a:cubicBezTo>
                      <a:pt x="6585" y="9001"/>
                      <a:pt x="6668" y="8930"/>
                      <a:pt x="6668" y="8835"/>
                    </a:cubicBezTo>
                    <a:lnTo>
                      <a:pt x="6668" y="8692"/>
                    </a:lnTo>
                    <a:cubicBezTo>
                      <a:pt x="6668" y="8275"/>
                      <a:pt x="6502" y="7870"/>
                      <a:pt x="6204" y="7573"/>
                    </a:cubicBezTo>
                    <a:lnTo>
                      <a:pt x="5990" y="7370"/>
                    </a:lnTo>
                    <a:cubicBezTo>
                      <a:pt x="5859" y="7227"/>
                      <a:pt x="5787" y="7049"/>
                      <a:pt x="5787" y="6858"/>
                    </a:cubicBezTo>
                    <a:lnTo>
                      <a:pt x="5787" y="6715"/>
                    </a:lnTo>
                    <a:cubicBezTo>
                      <a:pt x="6144" y="6858"/>
                      <a:pt x="6883" y="7251"/>
                      <a:pt x="7168" y="8108"/>
                    </a:cubicBezTo>
                    <a:cubicBezTo>
                      <a:pt x="7180" y="8168"/>
                      <a:pt x="7180" y="8227"/>
                      <a:pt x="7156" y="8275"/>
                    </a:cubicBezTo>
                    <a:lnTo>
                      <a:pt x="6883" y="8656"/>
                    </a:lnTo>
                    <a:cubicBezTo>
                      <a:pt x="6847" y="8716"/>
                      <a:pt x="6859" y="8811"/>
                      <a:pt x="6906" y="8870"/>
                    </a:cubicBezTo>
                    <a:lnTo>
                      <a:pt x="7466" y="9430"/>
                    </a:lnTo>
                    <a:cubicBezTo>
                      <a:pt x="7514" y="9478"/>
                      <a:pt x="7525" y="9537"/>
                      <a:pt x="7514" y="9609"/>
                    </a:cubicBezTo>
                    <a:lnTo>
                      <a:pt x="7204" y="11037"/>
                    </a:lnTo>
                    <a:cubicBezTo>
                      <a:pt x="7180" y="11132"/>
                      <a:pt x="7228" y="11216"/>
                      <a:pt x="7323" y="11240"/>
                    </a:cubicBezTo>
                    <a:lnTo>
                      <a:pt x="7347" y="11240"/>
                    </a:lnTo>
                    <a:cubicBezTo>
                      <a:pt x="7418" y="11240"/>
                      <a:pt x="7502" y="11180"/>
                      <a:pt x="7514" y="11097"/>
                    </a:cubicBezTo>
                    <a:lnTo>
                      <a:pt x="7823" y="9668"/>
                    </a:lnTo>
                    <a:cubicBezTo>
                      <a:pt x="7871" y="9489"/>
                      <a:pt x="7811" y="9311"/>
                      <a:pt x="7692" y="9192"/>
                    </a:cubicBezTo>
                    <a:lnTo>
                      <a:pt x="7216" y="8716"/>
                    </a:lnTo>
                    <a:lnTo>
                      <a:pt x="7406" y="8430"/>
                    </a:lnTo>
                    <a:cubicBezTo>
                      <a:pt x="7502" y="8299"/>
                      <a:pt x="7514" y="8132"/>
                      <a:pt x="7466" y="7977"/>
                    </a:cubicBezTo>
                    <a:cubicBezTo>
                      <a:pt x="7454" y="7930"/>
                      <a:pt x="7442" y="7894"/>
                      <a:pt x="7418" y="7858"/>
                    </a:cubicBezTo>
                    <a:lnTo>
                      <a:pt x="7418" y="7858"/>
                    </a:lnTo>
                    <a:lnTo>
                      <a:pt x="7799" y="7965"/>
                    </a:lnTo>
                    <a:cubicBezTo>
                      <a:pt x="8168" y="8061"/>
                      <a:pt x="8430" y="8418"/>
                      <a:pt x="8430" y="8811"/>
                    </a:cubicBezTo>
                    <a:lnTo>
                      <a:pt x="8430" y="11037"/>
                    </a:lnTo>
                    <a:cubicBezTo>
                      <a:pt x="8430" y="11132"/>
                      <a:pt x="8514" y="11204"/>
                      <a:pt x="8597" y="11204"/>
                    </a:cubicBezTo>
                    <a:cubicBezTo>
                      <a:pt x="8692" y="11204"/>
                      <a:pt x="8764" y="11132"/>
                      <a:pt x="8764" y="11037"/>
                    </a:cubicBezTo>
                    <a:lnTo>
                      <a:pt x="8764" y="8811"/>
                    </a:lnTo>
                    <a:cubicBezTo>
                      <a:pt x="8740" y="8311"/>
                      <a:pt x="8383" y="7846"/>
                      <a:pt x="7871" y="7680"/>
                    </a:cubicBezTo>
                    <a:lnTo>
                      <a:pt x="7216" y="7489"/>
                    </a:lnTo>
                    <a:cubicBezTo>
                      <a:pt x="6775" y="6751"/>
                      <a:pt x="6061" y="6453"/>
                      <a:pt x="5763" y="6358"/>
                    </a:cubicBezTo>
                    <a:lnTo>
                      <a:pt x="5763" y="6060"/>
                    </a:lnTo>
                    <a:cubicBezTo>
                      <a:pt x="5942" y="5941"/>
                      <a:pt x="6097" y="5787"/>
                      <a:pt x="6240" y="5620"/>
                    </a:cubicBezTo>
                    <a:cubicBezTo>
                      <a:pt x="7204" y="5525"/>
                      <a:pt x="7787" y="5072"/>
                      <a:pt x="7811" y="5048"/>
                    </a:cubicBezTo>
                    <a:cubicBezTo>
                      <a:pt x="7871" y="5001"/>
                      <a:pt x="7883" y="4906"/>
                      <a:pt x="7859" y="4834"/>
                    </a:cubicBezTo>
                    <a:cubicBezTo>
                      <a:pt x="7799" y="4727"/>
                      <a:pt x="7716" y="4536"/>
                      <a:pt x="7704" y="4429"/>
                    </a:cubicBezTo>
                    <a:lnTo>
                      <a:pt x="8192" y="3774"/>
                    </a:lnTo>
                    <a:cubicBezTo>
                      <a:pt x="8228" y="3751"/>
                      <a:pt x="8240" y="3691"/>
                      <a:pt x="8228" y="3643"/>
                    </a:cubicBezTo>
                    <a:cubicBezTo>
                      <a:pt x="8216" y="3536"/>
                      <a:pt x="7799" y="1250"/>
                      <a:pt x="6430" y="893"/>
                    </a:cubicBezTo>
                    <a:cubicBezTo>
                      <a:pt x="5906" y="345"/>
                      <a:pt x="5180" y="0"/>
                      <a:pt x="437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3"/>
              <p:cNvSpPr/>
              <p:nvPr/>
            </p:nvSpPr>
            <p:spPr>
              <a:xfrm>
                <a:off x="6813503" y="2560195"/>
                <a:ext cx="45271" cy="16157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10" extrusionOk="0">
                    <a:moveTo>
                      <a:pt x="183" y="1"/>
                    </a:moveTo>
                    <a:cubicBezTo>
                      <a:pt x="140" y="1"/>
                      <a:pt x="95" y="16"/>
                      <a:pt x="60" y="46"/>
                    </a:cubicBezTo>
                    <a:cubicBezTo>
                      <a:pt x="0" y="105"/>
                      <a:pt x="0" y="212"/>
                      <a:pt x="60" y="284"/>
                    </a:cubicBezTo>
                    <a:cubicBezTo>
                      <a:pt x="203" y="415"/>
                      <a:pt x="441" y="510"/>
                      <a:pt x="703" y="510"/>
                    </a:cubicBezTo>
                    <a:cubicBezTo>
                      <a:pt x="965" y="510"/>
                      <a:pt x="1203" y="415"/>
                      <a:pt x="1334" y="284"/>
                    </a:cubicBezTo>
                    <a:cubicBezTo>
                      <a:pt x="1429" y="212"/>
                      <a:pt x="1429" y="105"/>
                      <a:pt x="1369" y="46"/>
                    </a:cubicBezTo>
                    <a:cubicBezTo>
                      <a:pt x="1340" y="16"/>
                      <a:pt x="1298" y="1"/>
                      <a:pt x="1255" y="1"/>
                    </a:cubicBezTo>
                    <a:cubicBezTo>
                      <a:pt x="1212" y="1"/>
                      <a:pt x="1167" y="16"/>
                      <a:pt x="1131" y="46"/>
                    </a:cubicBezTo>
                    <a:cubicBezTo>
                      <a:pt x="1072" y="105"/>
                      <a:pt x="917" y="177"/>
                      <a:pt x="715" y="177"/>
                    </a:cubicBezTo>
                    <a:cubicBezTo>
                      <a:pt x="500" y="177"/>
                      <a:pt x="357" y="105"/>
                      <a:pt x="298" y="46"/>
                    </a:cubicBezTo>
                    <a:cubicBezTo>
                      <a:pt x="268" y="16"/>
                      <a:pt x="226" y="1"/>
                      <a:pt x="1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3"/>
              <p:cNvSpPr/>
              <p:nvPr/>
            </p:nvSpPr>
            <p:spPr>
              <a:xfrm>
                <a:off x="6792372" y="2493350"/>
                <a:ext cx="26801" cy="1023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55" y="322"/>
                    </a:cubicBezTo>
                    <a:lnTo>
                      <a:pt x="679" y="322"/>
                    </a:lnTo>
                    <a:cubicBezTo>
                      <a:pt x="762" y="322"/>
                      <a:pt x="846" y="251"/>
                      <a:pt x="846" y="155"/>
                    </a:cubicBezTo>
                    <a:cubicBezTo>
                      <a:pt x="846" y="72"/>
                      <a:pt x="786" y="1"/>
                      <a:pt x="6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3"/>
              <p:cNvSpPr/>
              <p:nvPr/>
            </p:nvSpPr>
            <p:spPr>
              <a:xfrm>
                <a:off x="6853483" y="2493350"/>
                <a:ext cx="26801" cy="10233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86" y="1"/>
                      <a:pt x="69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C6FCE8-465D-4E6E-A275-EF96F58758AB}"/>
              </a:ext>
            </a:extLst>
          </p:cNvPr>
          <p:cNvGrpSpPr/>
          <p:nvPr/>
        </p:nvGrpSpPr>
        <p:grpSpPr>
          <a:xfrm>
            <a:off x="5873539" y="1771628"/>
            <a:ext cx="1144800" cy="1144800"/>
            <a:chOff x="3040027" y="2302300"/>
            <a:chExt cx="1144800" cy="1144800"/>
          </a:xfrm>
        </p:grpSpPr>
        <p:sp>
          <p:nvSpPr>
            <p:cNvPr id="1719" name="Google Shape;1719;p43"/>
            <p:cNvSpPr/>
            <p:nvPr/>
          </p:nvSpPr>
          <p:spPr>
            <a:xfrm>
              <a:off x="3040027" y="2302300"/>
              <a:ext cx="1144800" cy="11448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3" name="Google Shape;1733;p43"/>
            <p:cNvGrpSpPr/>
            <p:nvPr/>
          </p:nvGrpSpPr>
          <p:grpSpPr>
            <a:xfrm>
              <a:off x="3298241" y="2539124"/>
              <a:ext cx="628372" cy="671139"/>
              <a:chOff x="5289631" y="1500214"/>
              <a:chExt cx="332355" cy="354974"/>
            </a:xfrm>
          </p:grpSpPr>
          <p:sp>
            <p:nvSpPr>
              <p:cNvPr id="1734" name="Google Shape;1734;p43"/>
              <p:cNvSpPr/>
              <p:nvPr/>
            </p:nvSpPr>
            <p:spPr>
              <a:xfrm>
                <a:off x="5432603" y="1667040"/>
                <a:ext cx="45651" cy="16157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510" extrusionOk="0">
                    <a:moveTo>
                      <a:pt x="183" y="0"/>
                    </a:moveTo>
                    <a:cubicBezTo>
                      <a:pt x="140" y="0"/>
                      <a:pt x="96" y="15"/>
                      <a:pt x="60" y="45"/>
                    </a:cubicBezTo>
                    <a:cubicBezTo>
                      <a:pt x="0" y="104"/>
                      <a:pt x="0" y="211"/>
                      <a:pt x="60" y="283"/>
                    </a:cubicBezTo>
                    <a:cubicBezTo>
                      <a:pt x="203" y="426"/>
                      <a:pt x="441" y="509"/>
                      <a:pt x="691" y="509"/>
                    </a:cubicBezTo>
                    <a:cubicBezTo>
                      <a:pt x="965" y="509"/>
                      <a:pt x="1203" y="426"/>
                      <a:pt x="1334" y="283"/>
                    </a:cubicBezTo>
                    <a:cubicBezTo>
                      <a:pt x="1441" y="223"/>
                      <a:pt x="1441" y="128"/>
                      <a:pt x="1370" y="45"/>
                    </a:cubicBezTo>
                    <a:cubicBezTo>
                      <a:pt x="1334" y="15"/>
                      <a:pt x="1292" y="0"/>
                      <a:pt x="1251" y="0"/>
                    </a:cubicBezTo>
                    <a:cubicBezTo>
                      <a:pt x="1209" y="0"/>
                      <a:pt x="1167" y="15"/>
                      <a:pt x="1131" y="45"/>
                    </a:cubicBezTo>
                    <a:cubicBezTo>
                      <a:pt x="1072" y="104"/>
                      <a:pt x="917" y="188"/>
                      <a:pt x="715" y="188"/>
                    </a:cubicBezTo>
                    <a:cubicBezTo>
                      <a:pt x="500" y="188"/>
                      <a:pt x="358" y="104"/>
                      <a:pt x="298" y="45"/>
                    </a:cubicBezTo>
                    <a:cubicBezTo>
                      <a:pt x="268" y="15"/>
                      <a:pt x="227" y="0"/>
                      <a:pt x="18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43"/>
              <p:cNvSpPr/>
              <p:nvPr/>
            </p:nvSpPr>
            <p:spPr>
              <a:xfrm>
                <a:off x="5416763" y="1628074"/>
                <a:ext cx="1058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01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346"/>
                    </a:lnTo>
                    <a:cubicBezTo>
                      <a:pt x="0" y="429"/>
                      <a:pt x="84" y="501"/>
                      <a:pt x="167" y="501"/>
                    </a:cubicBezTo>
                    <a:cubicBezTo>
                      <a:pt x="262" y="501"/>
                      <a:pt x="334" y="429"/>
                      <a:pt x="334" y="346"/>
                    </a:cubicBezTo>
                    <a:lnTo>
                      <a:pt x="334" y="167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3"/>
              <p:cNvSpPr/>
              <p:nvPr/>
            </p:nvSpPr>
            <p:spPr>
              <a:xfrm>
                <a:off x="5483893" y="1628074"/>
                <a:ext cx="10233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01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346"/>
                    </a:lnTo>
                    <a:cubicBezTo>
                      <a:pt x="1" y="429"/>
                      <a:pt x="72" y="501"/>
                      <a:pt x="155" y="501"/>
                    </a:cubicBezTo>
                    <a:cubicBezTo>
                      <a:pt x="251" y="501"/>
                      <a:pt x="322" y="429"/>
                      <a:pt x="322" y="346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3"/>
              <p:cNvSpPr/>
              <p:nvPr/>
            </p:nvSpPr>
            <p:spPr>
              <a:xfrm>
                <a:off x="5411093" y="1611474"/>
                <a:ext cx="21923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3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525" y="334"/>
                    </a:lnTo>
                    <a:cubicBezTo>
                      <a:pt x="608" y="334"/>
                      <a:pt x="691" y="251"/>
                      <a:pt x="691" y="168"/>
                    </a:cubicBezTo>
                    <a:cubicBezTo>
                      <a:pt x="691" y="72"/>
                      <a:pt x="620" y="1"/>
                      <a:pt x="5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3"/>
              <p:cNvSpPr/>
              <p:nvPr/>
            </p:nvSpPr>
            <p:spPr>
              <a:xfrm>
                <a:off x="5478254" y="1611474"/>
                <a:ext cx="2151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35" extrusionOk="0">
                    <a:moveTo>
                      <a:pt x="155" y="1"/>
                    </a:moveTo>
                    <a:cubicBezTo>
                      <a:pt x="71" y="1"/>
                      <a:pt x="0" y="72"/>
                      <a:pt x="0" y="168"/>
                    </a:cubicBezTo>
                    <a:cubicBezTo>
                      <a:pt x="0" y="251"/>
                      <a:pt x="71" y="334"/>
                      <a:pt x="155" y="334"/>
                    </a:cubicBezTo>
                    <a:lnTo>
                      <a:pt x="524" y="334"/>
                    </a:lnTo>
                    <a:cubicBezTo>
                      <a:pt x="607" y="334"/>
                      <a:pt x="679" y="251"/>
                      <a:pt x="679" y="168"/>
                    </a:cubicBezTo>
                    <a:cubicBezTo>
                      <a:pt x="679" y="72"/>
                      <a:pt x="607" y="1"/>
                      <a:pt x="5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3"/>
              <p:cNvSpPr/>
              <p:nvPr/>
            </p:nvSpPr>
            <p:spPr>
              <a:xfrm>
                <a:off x="5289631" y="1500214"/>
                <a:ext cx="332355" cy="354974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11205" extrusionOk="0">
                    <a:moveTo>
                      <a:pt x="5930" y="322"/>
                    </a:moveTo>
                    <a:cubicBezTo>
                      <a:pt x="6395" y="322"/>
                      <a:pt x="6978" y="596"/>
                      <a:pt x="7347" y="858"/>
                    </a:cubicBezTo>
                    <a:cubicBezTo>
                      <a:pt x="7752" y="1143"/>
                      <a:pt x="8240" y="1655"/>
                      <a:pt x="8335" y="2429"/>
                    </a:cubicBezTo>
                    <a:cubicBezTo>
                      <a:pt x="8395" y="2989"/>
                      <a:pt x="8550" y="3263"/>
                      <a:pt x="8716" y="3513"/>
                    </a:cubicBezTo>
                    <a:cubicBezTo>
                      <a:pt x="8812" y="3680"/>
                      <a:pt x="8895" y="3822"/>
                      <a:pt x="8966" y="4049"/>
                    </a:cubicBezTo>
                    <a:cubicBezTo>
                      <a:pt x="9073" y="4370"/>
                      <a:pt x="9073" y="4632"/>
                      <a:pt x="9073" y="4894"/>
                    </a:cubicBezTo>
                    <a:cubicBezTo>
                      <a:pt x="9073" y="5144"/>
                      <a:pt x="9073" y="5406"/>
                      <a:pt x="9169" y="5715"/>
                    </a:cubicBezTo>
                    <a:cubicBezTo>
                      <a:pt x="9228" y="5918"/>
                      <a:pt x="9300" y="6085"/>
                      <a:pt x="9371" y="6239"/>
                    </a:cubicBezTo>
                    <a:cubicBezTo>
                      <a:pt x="9526" y="6537"/>
                      <a:pt x="9657" y="6799"/>
                      <a:pt x="9645" y="7442"/>
                    </a:cubicBezTo>
                    <a:cubicBezTo>
                      <a:pt x="9621" y="8037"/>
                      <a:pt x="9800" y="8430"/>
                      <a:pt x="9919" y="8740"/>
                    </a:cubicBezTo>
                    <a:cubicBezTo>
                      <a:pt x="10062" y="9049"/>
                      <a:pt x="10145" y="9264"/>
                      <a:pt x="10026" y="9597"/>
                    </a:cubicBezTo>
                    <a:cubicBezTo>
                      <a:pt x="9931" y="9918"/>
                      <a:pt x="9645" y="10133"/>
                      <a:pt x="9454" y="10252"/>
                    </a:cubicBezTo>
                    <a:lnTo>
                      <a:pt x="9454" y="9692"/>
                    </a:lnTo>
                    <a:cubicBezTo>
                      <a:pt x="9454" y="9168"/>
                      <a:pt x="9121" y="8704"/>
                      <a:pt x="8633" y="8549"/>
                    </a:cubicBezTo>
                    <a:lnTo>
                      <a:pt x="6811" y="7906"/>
                    </a:lnTo>
                    <a:cubicBezTo>
                      <a:pt x="6609" y="7835"/>
                      <a:pt x="6454" y="7620"/>
                      <a:pt x="6454" y="7394"/>
                    </a:cubicBezTo>
                    <a:lnTo>
                      <a:pt x="6454" y="6680"/>
                    </a:lnTo>
                    <a:cubicBezTo>
                      <a:pt x="7180" y="6263"/>
                      <a:pt x="7692" y="5465"/>
                      <a:pt x="7692" y="4561"/>
                    </a:cubicBezTo>
                    <a:lnTo>
                      <a:pt x="7692" y="3977"/>
                    </a:lnTo>
                    <a:cubicBezTo>
                      <a:pt x="7704" y="3989"/>
                      <a:pt x="7716" y="3989"/>
                      <a:pt x="7716" y="4001"/>
                    </a:cubicBezTo>
                    <a:cubicBezTo>
                      <a:pt x="8073" y="4263"/>
                      <a:pt x="8300" y="4418"/>
                      <a:pt x="8347" y="4989"/>
                    </a:cubicBezTo>
                    <a:cubicBezTo>
                      <a:pt x="8347" y="5073"/>
                      <a:pt x="8419" y="5132"/>
                      <a:pt x="8514" y="5132"/>
                    </a:cubicBezTo>
                    <a:lnTo>
                      <a:pt x="8526" y="5132"/>
                    </a:lnTo>
                    <a:cubicBezTo>
                      <a:pt x="8609" y="5132"/>
                      <a:pt x="8692" y="5049"/>
                      <a:pt x="8669" y="4953"/>
                    </a:cubicBezTo>
                    <a:cubicBezTo>
                      <a:pt x="8609" y="4239"/>
                      <a:pt x="8276" y="3989"/>
                      <a:pt x="7895" y="3739"/>
                    </a:cubicBezTo>
                    <a:cubicBezTo>
                      <a:pt x="7633" y="3560"/>
                      <a:pt x="7359" y="3370"/>
                      <a:pt x="7121" y="2965"/>
                    </a:cubicBezTo>
                    <a:cubicBezTo>
                      <a:pt x="6728" y="2322"/>
                      <a:pt x="6287" y="2215"/>
                      <a:pt x="5954" y="2132"/>
                    </a:cubicBezTo>
                    <a:cubicBezTo>
                      <a:pt x="5787" y="2084"/>
                      <a:pt x="5633" y="2060"/>
                      <a:pt x="5513" y="1965"/>
                    </a:cubicBezTo>
                    <a:cubicBezTo>
                      <a:pt x="5442" y="1917"/>
                      <a:pt x="5418" y="1834"/>
                      <a:pt x="5418" y="1763"/>
                    </a:cubicBezTo>
                    <a:lnTo>
                      <a:pt x="5418" y="1417"/>
                    </a:lnTo>
                    <a:cubicBezTo>
                      <a:pt x="5418" y="1322"/>
                      <a:pt x="5335" y="1251"/>
                      <a:pt x="5252" y="1251"/>
                    </a:cubicBezTo>
                    <a:cubicBezTo>
                      <a:pt x="5156" y="1251"/>
                      <a:pt x="5085" y="1322"/>
                      <a:pt x="5085" y="1417"/>
                    </a:cubicBezTo>
                    <a:lnTo>
                      <a:pt x="5085" y="1763"/>
                    </a:lnTo>
                    <a:cubicBezTo>
                      <a:pt x="5085" y="1846"/>
                      <a:pt x="5037" y="1917"/>
                      <a:pt x="4978" y="1965"/>
                    </a:cubicBezTo>
                    <a:cubicBezTo>
                      <a:pt x="4859" y="2060"/>
                      <a:pt x="4716" y="2084"/>
                      <a:pt x="4549" y="2132"/>
                    </a:cubicBezTo>
                    <a:cubicBezTo>
                      <a:pt x="4204" y="2215"/>
                      <a:pt x="3763" y="2322"/>
                      <a:pt x="3370" y="2965"/>
                    </a:cubicBezTo>
                    <a:cubicBezTo>
                      <a:pt x="3120" y="3370"/>
                      <a:pt x="2858" y="3549"/>
                      <a:pt x="2596" y="3739"/>
                    </a:cubicBezTo>
                    <a:cubicBezTo>
                      <a:pt x="2227" y="3989"/>
                      <a:pt x="1882" y="4239"/>
                      <a:pt x="1823" y="4953"/>
                    </a:cubicBezTo>
                    <a:cubicBezTo>
                      <a:pt x="1823" y="5049"/>
                      <a:pt x="1882" y="5120"/>
                      <a:pt x="1977" y="5132"/>
                    </a:cubicBezTo>
                    <a:cubicBezTo>
                      <a:pt x="2061" y="5132"/>
                      <a:pt x="2144" y="5073"/>
                      <a:pt x="2156" y="4989"/>
                    </a:cubicBezTo>
                    <a:cubicBezTo>
                      <a:pt x="2204" y="4418"/>
                      <a:pt x="2442" y="4263"/>
                      <a:pt x="2775" y="4001"/>
                    </a:cubicBezTo>
                    <a:cubicBezTo>
                      <a:pt x="3049" y="3822"/>
                      <a:pt x="3358" y="3584"/>
                      <a:pt x="3644" y="3144"/>
                    </a:cubicBezTo>
                    <a:cubicBezTo>
                      <a:pt x="3966" y="2620"/>
                      <a:pt x="4287" y="2525"/>
                      <a:pt x="4621" y="2453"/>
                    </a:cubicBezTo>
                    <a:cubicBezTo>
                      <a:pt x="4835" y="2394"/>
                      <a:pt x="5061" y="2346"/>
                      <a:pt x="5263" y="2179"/>
                    </a:cubicBezTo>
                    <a:cubicBezTo>
                      <a:pt x="5454" y="2346"/>
                      <a:pt x="5680" y="2394"/>
                      <a:pt x="5906" y="2453"/>
                    </a:cubicBezTo>
                    <a:cubicBezTo>
                      <a:pt x="6252" y="2548"/>
                      <a:pt x="6561" y="2620"/>
                      <a:pt x="6883" y="3144"/>
                    </a:cubicBezTo>
                    <a:cubicBezTo>
                      <a:pt x="7049" y="3394"/>
                      <a:pt x="7216" y="3584"/>
                      <a:pt x="7395" y="3715"/>
                    </a:cubicBezTo>
                    <a:lnTo>
                      <a:pt x="7395" y="4525"/>
                    </a:lnTo>
                    <a:cubicBezTo>
                      <a:pt x="7395" y="5680"/>
                      <a:pt x="6454" y="6656"/>
                      <a:pt x="5299" y="6668"/>
                    </a:cubicBezTo>
                    <a:cubicBezTo>
                      <a:pt x="5292" y="6668"/>
                      <a:pt x="5285" y="6668"/>
                      <a:pt x="5277" y="6668"/>
                    </a:cubicBezTo>
                    <a:cubicBezTo>
                      <a:pt x="4109" y="6668"/>
                      <a:pt x="3156" y="5720"/>
                      <a:pt x="3156" y="4549"/>
                    </a:cubicBezTo>
                    <a:lnTo>
                      <a:pt x="3156" y="4489"/>
                    </a:lnTo>
                    <a:cubicBezTo>
                      <a:pt x="3156" y="4406"/>
                      <a:pt x="3073" y="4334"/>
                      <a:pt x="2989" y="4334"/>
                    </a:cubicBezTo>
                    <a:cubicBezTo>
                      <a:pt x="2894" y="4334"/>
                      <a:pt x="2823" y="4406"/>
                      <a:pt x="2823" y="4489"/>
                    </a:cubicBezTo>
                    <a:lnTo>
                      <a:pt x="2823" y="4549"/>
                    </a:lnTo>
                    <a:cubicBezTo>
                      <a:pt x="2823" y="5465"/>
                      <a:pt x="3311" y="6251"/>
                      <a:pt x="4061" y="6680"/>
                    </a:cubicBezTo>
                    <a:lnTo>
                      <a:pt x="4061" y="7394"/>
                    </a:lnTo>
                    <a:cubicBezTo>
                      <a:pt x="4061" y="7620"/>
                      <a:pt x="3906" y="7823"/>
                      <a:pt x="3704" y="7906"/>
                    </a:cubicBezTo>
                    <a:lnTo>
                      <a:pt x="1882" y="8537"/>
                    </a:lnTo>
                    <a:cubicBezTo>
                      <a:pt x="1394" y="8716"/>
                      <a:pt x="1072" y="9180"/>
                      <a:pt x="1072" y="9692"/>
                    </a:cubicBezTo>
                    <a:lnTo>
                      <a:pt x="1072" y="10252"/>
                    </a:lnTo>
                    <a:cubicBezTo>
                      <a:pt x="858" y="10133"/>
                      <a:pt x="596" y="9906"/>
                      <a:pt x="489" y="9597"/>
                    </a:cubicBezTo>
                    <a:cubicBezTo>
                      <a:pt x="370" y="9252"/>
                      <a:pt x="453" y="9049"/>
                      <a:pt x="608" y="8740"/>
                    </a:cubicBezTo>
                    <a:cubicBezTo>
                      <a:pt x="739" y="8418"/>
                      <a:pt x="906" y="8049"/>
                      <a:pt x="894" y="7442"/>
                    </a:cubicBezTo>
                    <a:cubicBezTo>
                      <a:pt x="870" y="6799"/>
                      <a:pt x="1025" y="6513"/>
                      <a:pt x="1156" y="6239"/>
                    </a:cubicBezTo>
                    <a:cubicBezTo>
                      <a:pt x="1227" y="6085"/>
                      <a:pt x="1311" y="5918"/>
                      <a:pt x="1370" y="5715"/>
                    </a:cubicBezTo>
                    <a:cubicBezTo>
                      <a:pt x="1453" y="5406"/>
                      <a:pt x="1453" y="5144"/>
                      <a:pt x="1453" y="4894"/>
                    </a:cubicBezTo>
                    <a:cubicBezTo>
                      <a:pt x="1453" y="4632"/>
                      <a:pt x="1453" y="4370"/>
                      <a:pt x="1561" y="4049"/>
                    </a:cubicBezTo>
                    <a:cubicBezTo>
                      <a:pt x="1632" y="3822"/>
                      <a:pt x="1727" y="3680"/>
                      <a:pt x="1811" y="3513"/>
                    </a:cubicBezTo>
                    <a:cubicBezTo>
                      <a:pt x="1965" y="3263"/>
                      <a:pt x="2120" y="2989"/>
                      <a:pt x="2204" y="2429"/>
                    </a:cubicBezTo>
                    <a:cubicBezTo>
                      <a:pt x="2287" y="1655"/>
                      <a:pt x="2775" y="1155"/>
                      <a:pt x="3180" y="858"/>
                    </a:cubicBezTo>
                    <a:cubicBezTo>
                      <a:pt x="3692" y="489"/>
                      <a:pt x="4251" y="322"/>
                      <a:pt x="4597" y="322"/>
                    </a:cubicBezTo>
                    <a:cubicBezTo>
                      <a:pt x="4763" y="322"/>
                      <a:pt x="4894" y="358"/>
                      <a:pt x="4978" y="429"/>
                    </a:cubicBezTo>
                    <a:cubicBezTo>
                      <a:pt x="5067" y="489"/>
                      <a:pt x="5168" y="518"/>
                      <a:pt x="5268" y="518"/>
                    </a:cubicBezTo>
                    <a:cubicBezTo>
                      <a:pt x="5368" y="518"/>
                      <a:pt x="5466" y="489"/>
                      <a:pt x="5549" y="429"/>
                    </a:cubicBezTo>
                    <a:cubicBezTo>
                      <a:pt x="5656" y="370"/>
                      <a:pt x="5775" y="322"/>
                      <a:pt x="5930" y="322"/>
                    </a:cubicBezTo>
                    <a:close/>
                    <a:moveTo>
                      <a:pt x="4585" y="0"/>
                    </a:moveTo>
                    <a:cubicBezTo>
                      <a:pt x="4109" y="0"/>
                      <a:pt x="3478" y="239"/>
                      <a:pt x="2977" y="596"/>
                    </a:cubicBezTo>
                    <a:cubicBezTo>
                      <a:pt x="2525" y="917"/>
                      <a:pt x="1965" y="1489"/>
                      <a:pt x="1858" y="2382"/>
                    </a:cubicBezTo>
                    <a:cubicBezTo>
                      <a:pt x="1799" y="2870"/>
                      <a:pt x="1668" y="3096"/>
                      <a:pt x="1513" y="3334"/>
                    </a:cubicBezTo>
                    <a:cubicBezTo>
                      <a:pt x="1418" y="3501"/>
                      <a:pt x="1311" y="3680"/>
                      <a:pt x="1239" y="3941"/>
                    </a:cubicBezTo>
                    <a:cubicBezTo>
                      <a:pt x="1132" y="4311"/>
                      <a:pt x="1120" y="4596"/>
                      <a:pt x="1120" y="4882"/>
                    </a:cubicBezTo>
                    <a:cubicBezTo>
                      <a:pt x="1120" y="5120"/>
                      <a:pt x="1120" y="5346"/>
                      <a:pt x="1037" y="5608"/>
                    </a:cubicBezTo>
                    <a:cubicBezTo>
                      <a:pt x="1001" y="5787"/>
                      <a:pt x="918" y="5918"/>
                      <a:pt x="846" y="6073"/>
                    </a:cubicBezTo>
                    <a:cubicBezTo>
                      <a:pt x="703" y="6382"/>
                      <a:pt x="537" y="6716"/>
                      <a:pt x="549" y="7430"/>
                    </a:cubicBezTo>
                    <a:cubicBezTo>
                      <a:pt x="560" y="7966"/>
                      <a:pt x="418" y="8287"/>
                      <a:pt x="287" y="8585"/>
                    </a:cubicBezTo>
                    <a:cubicBezTo>
                      <a:pt x="132" y="8918"/>
                      <a:pt x="1" y="9228"/>
                      <a:pt x="168" y="9692"/>
                    </a:cubicBezTo>
                    <a:cubicBezTo>
                      <a:pt x="346" y="10192"/>
                      <a:pt x="846" y="10514"/>
                      <a:pt x="1061" y="10609"/>
                    </a:cubicBezTo>
                    <a:lnTo>
                      <a:pt x="1061" y="11026"/>
                    </a:lnTo>
                    <a:cubicBezTo>
                      <a:pt x="1061" y="11121"/>
                      <a:pt x="1132" y="11192"/>
                      <a:pt x="1215" y="11192"/>
                    </a:cubicBezTo>
                    <a:cubicBezTo>
                      <a:pt x="1311" y="11192"/>
                      <a:pt x="1382" y="11121"/>
                      <a:pt x="1382" y="11026"/>
                    </a:cubicBezTo>
                    <a:lnTo>
                      <a:pt x="1382" y="9668"/>
                    </a:lnTo>
                    <a:cubicBezTo>
                      <a:pt x="1382" y="9514"/>
                      <a:pt x="1430" y="9359"/>
                      <a:pt x="1501" y="9228"/>
                    </a:cubicBezTo>
                    <a:lnTo>
                      <a:pt x="2275" y="9895"/>
                    </a:lnTo>
                    <a:cubicBezTo>
                      <a:pt x="2394" y="10002"/>
                      <a:pt x="2465" y="10145"/>
                      <a:pt x="2465" y="10299"/>
                    </a:cubicBezTo>
                    <a:lnTo>
                      <a:pt x="2465" y="11026"/>
                    </a:lnTo>
                    <a:cubicBezTo>
                      <a:pt x="2465" y="11121"/>
                      <a:pt x="2549" y="11192"/>
                      <a:pt x="2632" y="11192"/>
                    </a:cubicBezTo>
                    <a:cubicBezTo>
                      <a:pt x="2716" y="11192"/>
                      <a:pt x="2799" y="11121"/>
                      <a:pt x="2799" y="11026"/>
                    </a:cubicBezTo>
                    <a:lnTo>
                      <a:pt x="2799" y="10299"/>
                    </a:lnTo>
                    <a:cubicBezTo>
                      <a:pt x="2799" y="10049"/>
                      <a:pt x="2692" y="9811"/>
                      <a:pt x="2501" y="9645"/>
                    </a:cubicBezTo>
                    <a:lnTo>
                      <a:pt x="1727" y="8978"/>
                    </a:lnTo>
                    <a:cubicBezTo>
                      <a:pt x="1799" y="8918"/>
                      <a:pt x="1882" y="8871"/>
                      <a:pt x="1977" y="8823"/>
                    </a:cubicBezTo>
                    <a:lnTo>
                      <a:pt x="3013" y="8454"/>
                    </a:lnTo>
                    <a:cubicBezTo>
                      <a:pt x="3728" y="9371"/>
                      <a:pt x="4466" y="10002"/>
                      <a:pt x="5192" y="10299"/>
                    </a:cubicBezTo>
                    <a:cubicBezTo>
                      <a:pt x="5204" y="10311"/>
                      <a:pt x="5240" y="10311"/>
                      <a:pt x="5252" y="10311"/>
                    </a:cubicBezTo>
                    <a:cubicBezTo>
                      <a:pt x="5263" y="10311"/>
                      <a:pt x="5299" y="10311"/>
                      <a:pt x="5311" y="10299"/>
                    </a:cubicBezTo>
                    <a:cubicBezTo>
                      <a:pt x="5764" y="10121"/>
                      <a:pt x="6216" y="9811"/>
                      <a:pt x="6668" y="9395"/>
                    </a:cubicBezTo>
                    <a:cubicBezTo>
                      <a:pt x="6728" y="9335"/>
                      <a:pt x="6740" y="9228"/>
                      <a:pt x="6668" y="9156"/>
                    </a:cubicBezTo>
                    <a:cubicBezTo>
                      <a:pt x="6636" y="9124"/>
                      <a:pt x="6590" y="9102"/>
                      <a:pt x="6543" y="9102"/>
                    </a:cubicBezTo>
                    <a:cubicBezTo>
                      <a:pt x="6503" y="9102"/>
                      <a:pt x="6463" y="9118"/>
                      <a:pt x="6430" y="9156"/>
                    </a:cubicBezTo>
                    <a:cubicBezTo>
                      <a:pt x="6025" y="9525"/>
                      <a:pt x="5644" y="9811"/>
                      <a:pt x="5252" y="9966"/>
                    </a:cubicBezTo>
                    <a:cubicBezTo>
                      <a:pt x="4478" y="9633"/>
                      <a:pt x="3811" y="8930"/>
                      <a:pt x="3347" y="8347"/>
                    </a:cubicBezTo>
                    <a:lnTo>
                      <a:pt x="3799" y="8204"/>
                    </a:lnTo>
                    <a:cubicBezTo>
                      <a:pt x="4132" y="8085"/>
                      <a:pt x="4370" y="7751"/>
                      <a:pt x="4370" y="7382"/>
                    </a:cubicBezTo>
                    <a:lnTo>
                      <a:pt x="4370" y="6811"/>
                    </a:lnTo>
                    <a:cubicBezTo>
                      <a:pt x="4656" y="6918"/>
                      <a:pt x="4954" y="6978"/>
                      <a:pt x="5263" y="6978"/>
                    </a:cubicBezTo>
                    <a:cubicBezTo>
                      <a:pt x="5585" y="6978"/>
                      <a:pt x="5883" y="6918"/>
                      <a:pt x="6156" y="6811"/>
                    </a:cubicBezTo>
                    <a:lnTo>
                      <a:pt x="6156" y="7382"/>
                    </a:lnTo>
                    <a:cubicBezTo>
                      <a:pt x="6156" y="7751"/>
                      <a:pt x="6395" y="8085"/>
                      <a:pt x="6740" y="8204"/>
                    </a:cubicBezTo>
                    <a:lnTo>
                      <a:pt x="7192" y="8347"/>
                    </a:lnTo>
                    <a:cubicBezTo>
                      <a:pt x="7097" y="8466"/>
                      <a:pt x="7014" y="8573"/>
                      <a:pt x="6907" y="8692"/>
                    </a:cubicBezTo>
                    <a:cubicBezTo>
                      <a:pt x="6847" y="8763"/>
                      <a:pt x="6847" y="8871"/>
                      <a:pt x="6918" y="8930"/>
                    </a:cubicBezTo>
                    <a:cubicBezTo>
                      <a:pt x="6954" y="8954"/>
                      <a:pt x="6990" y="8978"/>
                      <a:pt x="7026" y="8978"/>
                    </a:cubicBezTo>
                    <a:cubicBezTo>
                      <a:pt x="7073" y="8978"/>
                      <a:pt x="7109" y="8954"/>
                      <a:pt x="7145" y="8918"/>
                    </a:cubicBezTo>
                    <a:cubicBezTo>
                      <a:pt x="7264" y="8787"/>
                      <a:pt x="7383" y="8633"/>
                      <a:pt x="7502" y="8490"/>
                    </a:cubicBezTo>
                    <a:lnTo>
                      <a:pt x="8538" y="8859"/>
                    </a:lnTo>
                    <a:cubicBezTo>
                      <a:pt x="8645" y="8883"/>
                      <a:pt x="8740" y="8942"/>
                      <a:pt x="8812" y="9002"/>
                    </a:cubicBezTo>
                    <a:lnTo>
                      <a:pt x="8038" y="9656"/>
                    </a:lnTo>
                    <a:cubicBezTo>
                      <a:pt x="7847" y="9823"/>
                      <a:pt x="7740" y="10061"/>
                      <a:pt x="7740" y="10311"/>
                    </a:cubicBezTo>
                    <a:lnTo>
                      <a:pt x="7740" y="11038"/>
                    </a:lnTo>
                    <a:cubicBezTo>
                      <a:pt x="7740" y="11133"/>
                      <a:pt x="7811" y="11204"/>
                      <a:pt x="7895" y="11204"/>
                    </a:cubicBezTo>
                    <a:cubicBezTo>
                      <a:pt x="7990" y="11204"/>
                      <a:pt x="8061" y="11133"/>
                      <a:pt x="8061" y="11038"/>
                    </a:cubicBezTo>
                    <a:lnTo>
                      <a:pt x="8061" y="10311"/>
                    </a:lnTo>
                    <a:cubicBezTo>
                      <a:pt x="8061" y="10145"/>
                      <a:pt x="8133" y="10002"/>
                      <a:pt x="8252" y="9918"/>
                    </a:cubicBezTo>
                    <a:lnTo>
                      <a:pt x="9014" y="9264"/>
                    </a:lnTo>
                    <a:cubicBezTo>
                      <a:pt x="9085" y="9395"/>
                      <a:pt x="9133" y="9537"/>
                      <a:pt x="9133" y="9692"/>
                    </a:cubicBezTo>
                    <a:lnTo>
                      <a:pt x="9133" y="11049"/>
                    </a:lnTo>
                    <a:cubicBezTo>
                      <a:pt x="9133" y="11133"/>
                      <a:pt x="9204" y="11204"/>
                      <a:pt x="9300" y="11204"/>
                    </a:cubicBezTo>
                    <a:cubicBezTo>
                      <a:pt x="9383" y="11204"/>
                      <a:pt x="9466" y="11133"/>
                      <a:pt x="9466" y="11049"/>
                    </a:cubicBezTo>
                    <a:lnTo>
                      <a:pt x="9466" y="10633"/>
                    </a:lnTo>
                    <a:cubicBezTo>
                      <a:pt x="9681" y="10514"/>
                      <a:pt x="10193" y="10216"/>
                      <a:pt x="10359" y="9704"/>
                    </a:cubicBezTo>
                    <a:cubicBezTo>
                      <a:pt x="10490" y="9240"/>
                      <a:pt x="10359" y="8930"/>
                      <a:pt x="10228" y="8585"/>
                    </a:cubicBezTo>
                    <a:cubicBezTo>
                      <a:pt x="10085" y="8287"/>
                      <a:pt x="9955" y="7966"/>
                      <a:pt x="9955" y="7430"/>
                    </a:cubicBezTo>
                    <a:cubicBezTo>
                      <a:pt x="9966" y="6716"/>
                      <a:pt x="9812" y="6382"/>
                      <a:pt x="9657" y="6073"/>
                    </a:cubicBezTo>
                    <a:cubicBezTo>
                      <a:pt x="9585" y="5918"/>
                      <a:pt x="9526" y="5787"/>
                      <a:pt x="9466" y="5608"/>
                    </a:cubicBezTo>
                    <a:cubicBezTo>
                      <a:pt x="9395" y="5346"/>
                      <a:pt x="9395" y="5120"/>
                      <a:pt x="9395" y="4882"/>
                    </a:cubicBezTo>
                    <a:cubicBezTo>
                      <a:pt x="9395" y="4596"/>
                      <a:pt x="9395" y="4311"/>
                      <a:pt x="9276" y="3941"/>
                    </a:cubicBezTo>
                    <a:cubicBezTo>
                      <a:pt x="9193" y="3680"/>
                      <a:pt x="9097" y="3513"/>
                      <a:pt x="8990" y="3334"/>
                    </a:cubicBezTo>
                    <a:cubicBezTo>
                      <a:pt x="8835" y="3096"/>
                      <a:pt x="8704" y="2870"/>
                      <a:pt x="8645" y="2382"/>
                    </a:cubicBezTo>
                    <a:cubicBezTo>
                      <a:pt x="8538" y="1489"/>
                      <a:pt x="7978" y="917"/>
                      <a:pt x="7526" y="596"/>
                    </a:cubicBezTo>
                    <a:cubicBezTo>
                      <a:pt x="7026" y="239"/>
                      <a:pt x="6395" y="0"/>
                      <a:pt x="5918" y="0"/>
                    </a:cubicBezTo>
                    <a:cubicBezTo>
                      <a:pt x="5704" y="0"/>
                      <a:pt x="5502" y="48"/>
                      <a:pt x="5359" y="143"/>
                    </a:cubicBezTo>
                    <a:cubicBezTo>
                      <a:pt x="5329" y="167"/>
                      <a:pt x="5290" y="179"/>
                      <a:pt x="5252" y="179"/>
                    </a:cubicBezTo>
                    <a:cubicBezTo>
                      <a:pt x="5213" y="179"/>
                      <a:pt x="5174" y="167"/>
                      <a:pt x="5144" y="143"/>
                    </a:cubicBezTo>
                    <a:cubicBezTo>
                      <a:pt x="5002" y="48"/>
                      <a:pt x="4811" y="0"/>
                      <a:pt x="45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831" y="1524823"/>
            <a:ext cx="4531280" cy="435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EF40C11-3F0C-468B-8BF8-AF5A3DA2810B}"/>
              </a:ext>
            </a:extLst>
          </p:cNvPr>
          <p:cNvSpPr txBox="1"/>
          <p:nvPr/>
        </p:nvSpPr>
        <p:spPr>
          <a:xfrm>
            <a:off x="7077697" y="2004125"/>
            <a:ext cx="2613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sz="24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 trúc hệ thống</a:t>
            </a:r>
            <a:endParaRPr lang="en-US" sz="24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53DAF5-CABC-49C5-8D1C-0DF42C8E64AA}"/>
              </a:ext>
            </a:extLst>
          </p:cNvPr>
          <p:cNvSpPr txBox="1"/>
          <p:nvPr/>
        </p:nvSpPr>
        <p:spPr>
          <a:xfrm>
            <a:off x="7125197" y="3621269"/>
            <a:ext cx="26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vi-VN" sz="24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công cụ hỗ trợ</a:t>
            </a:r>
            <a:endParaRPr lang="en-US" sz="24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02133" y="3186172"/>
            <a:ext cx="5872000" cy="247802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6000">
                <a:latin typeface="Rajdhani"/>
                <a:ea typeface="Rajdhani"/>
                <a:cs typeface="Rajdhani"/>
                <a:sym typeface="Rajdhani"/>
              </a:rPr>
              <a:t>CHƯƠNG </a:t>
            </a:r>
            <a:r>
              <a:rPr lang="vi-VN" sz="6000">
                <a:latin typeface="Rajdhani"/>
                <a:ea typeface="Rajdhani"/>
                <a:cs typeface="Rajdhani"/>
                <a:sym typeface="Rajdhani"/>
              </a:rPr>
              <a:t>3</a:t>
            </a:r>
            <a:r>
              <a:rPr lang="en-US" sz="6000">
                <a:latin typeface="Rajdhani"/>
                <a:ea typeface="Rajdhani"/>
                <a:cs typeface="Rajdhani"/>
                <a:sym typeface="Rajdhani"/>
              </a:rPr>
              <a:t>:     </a:t>
            </a:r>
            <a:r>
              <a:rPr lang="vi-VN" sz="6000">
                <a:latin typeface="Rajdhani"/>
                <a:ea typeface="Rajdhani"/>
                <a:cs typeface="Rajdhani"/>
                <a:sym typeface="Rajdhani"/>
              </a:rPr>
              <a:t>PHÂN TÍCH VÀ THIẾT KẾ HỆ THỐNG</a:t>
            </a:r>
            <a:endParaRPr sz="60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" name="Google Shape;492;p30">
            <a:extLst>
              <a:ext uri="{FF2B5EF4-FFF2-40B4-BE49-F238E27FC236}">
                <a16:creationId xmlns:a16="http://schemas.microsoft.com/office/drawing/2014/main" id="{2B8FCD1B-9213-4C67-B6FD-E9F1FE8637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43749" y="706877"/>
            <a:ext cx="5232399" cy="4814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37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915;p51" descr="Timeline background shape">
            <a:extLst>
              <a:ext uri="{FF2B5EF4-FFF2-40B4-BE49-F238E27FC236}">
                <a16:creationId xmlns:a16="http://schemas.microsoft.com/office/drawing/2014/main" id="{9003BA1E-41E7-4811-994A-0B0080CBB4D1}"/>
              </a:ext>
            </a:extLst>
          </p:cNvPr>
          <p:cNvSpPr/>
          <p:nvPr/>
        </p:nvSpPr>
        <p:spPr>
          <a:xfrm>
            <a:off x="104449" y="581891"/>
            <a:ext cx="3497124" cy="644931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vi-VN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 ĐỒ USECASE TỔNG QUÁT</a:t>
            </a:r>
            <a:endParaRPr lang="en-US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487;p29">
            <a:extLst>
              <a:ext uri="{FF2B5EF4-FFF2-40B4-BE49-F238E27FC236}">
                <a16:creationId xmlns:a16="http://schemas.microsoft.com/office/drawing/2014/main" id="{74B16E0B-C047-43A0-AE78-4CC6E30AA1D4}"/>
              </a:ext>
            </a:extLst>
          </p:cNvPr>
          <p:cNvSpPr txBox="1"/>
          <p:nvPr/>
        </p:nvSpPr>
        <p:spPr>
          <a:xfrm>
            <a:off x="2523216" y="4686301"/>
            <a:ext cx="1745840" cy="56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7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33" kern="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7" y="296777"/>
            <a:ext cx="6377051" cy="62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1" y="3726118"/>
            <a:ext cx="3257392" cy="313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915;p51" descr="Timeline background shape">
            <a:extLst>
              <a:ext uri="{FF2B5EF4-FFF2-40B4-BE49-F238E27FC236}">
                <a16:creationId xmlns:a16="http://schemas.microsoft.com/office/drawing/2014/main" id="{9003BA1E-41E7-4811-994A-0B0080CBB4D1}"/>
              </a:ext>
            </a:extLst>
          </p:cNvPr>
          <p:cNvSpPr/>
          <p:nvPr/>
        </p:nvSpPr>
        <p:spPr>
          <a:xfrm>
            <a:off x="104449" y="581891"/>
            <a:ext cx="3497124" cy="644931"/>
          </a:xfrm>
          <a:prstGeom prst="homePlate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vi-VN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 ĐỒ CHI TIẾT USECASE CHỨC NĂNG</a:t>
            </a:r>
            <a:endParaRPr lang="en-US" b="1" dirty="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487;p29">
            <a:extLst>
              <a:ext uri="{FF2B5EF4-FFF2-40B4-BE49-F238E27FC236}">
                <a16:creationId xmlns:a16="http://schemas.microsoft.com/office/drawing/2014/main" id="{74B16E0B-C047-43A0-AE78-4CC6E30AA1D4}"/>
              </a:ext>
            </a:extLst>
          </p:cNvPr>
          <p:cNvSpPr txBox="1"/>
          <p:nvPr/>
        </p:nvSpPr>
        <p:spPr>
          <a:xfrm>
            <a:off x="2523216" y="4686301"/>
            <a:ext cx="1745840" cy="56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7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33" kern="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42" y="1611084"/>
            <a:ext cx="5638706" cy="3433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7C810-9D8A-49A9-B88B-6BF2784C239D}"/>
              </a:ext>
            </a:extLst>
          </p:cNvPr>
          <p:cNvSpPr txBox="1"/>
          <p:nvPr/>
        </p:nvSpPr>
        <p:spPr>
          <a:xfrm>
            <a:off x="2879426" y="5620083"/>
            <a:ext cx="60960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vi-VN" sz="2400" b="1" i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 Quản lí tài khoản</a:t>
            </a:r>
            <a:endParaRPr lang="en-US" sz="2400" b="1" i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F3104-E380-434F-B4CA-4CA2F9A8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607" y="4299782"/>
            <a:ext cx="3761641" cy="2827825"/>
          </a:xfrm>
          <a:prstGeom prst="rect">
            <a:avLst/>
          </a:prstGeom>
        </p:spPr>
      </p:pic>
      <p:pic>
        <p:nvPicPr>
          <p:cNvPr id="8" name="Google Shape;570;p33">
            <a:extLst>
              <a:ext uri="{FF2B5EF4-FFF2-40B4-BE49-F238E27FC236}">
                <a16:creationId xmlns:a16="http://schemas.microsoft.com/office/drawing/2014/main" id="{5415587E-E951-444F-AD43-13EDD7A372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4092187"/>
            <a:ext cx="2873829" cy="276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955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283</Words>
  <Application>Microsoft Office PowerPoint</Application>
  <PresentationFormat>Màn hình rộng</PresentationFormat>
  <Paragraphs>50</Paragraphs>
  <Slides>17</Slides>
  <Notes>12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20</vt:i4>
      </vt:variant>
      <vt:variant>
        <vt:lpstr>Chủ đề</vt:lpstr>
      </vt:variant>
      <vt:variant>
        <vt:i4>4</vt:i4>
      </vt:variant>
      <vt:variant>
        <vt:lpstr>Tiêu đề Bản chiếu</vt:lpstr>
      </vt:variant>
      <vt:variant>
        <vt:i4>17</vt:i4>
      </vt:variant>
    </vt:vector>
  </HeadingPairs>
  <TitlesOfParts>
    <vt:vector size="41" baseType="lpstr">
      <vt:lpstr>Advent Pro Light</vt:lpstr>
      <vt:lpstr>Anton</vt:lpstr>
      <vt:lpstr>Arial</vt:lpstr>
      <vt:lpstr>Barlow Semi Condensed</vt:lpstr>
      <vt:lpstr>Barlow Semi Condensed Light</vt:lpstr>
      <vt:lpstr>Calibri</vt:lpstr>
      <vt:lpstr>Calibri Light</vt:lpstr>
      <vt:lpstr>Fira Sans Condensed</vt:lpstr>
      <vt:lpstr>Fira Sans Condensed Light</vt:lpstr>
      <vt:lpstr>Fira Sans Extra Condensed Medium</vt:lpstr>
      <vt:lpstr>Josefin Slab</vt:lpstr>
      <vt:lpstr>Nunito Light</vt:lpstr>
      <vt:lpstr>Rajdhani</vt:lpstr>
      <vt:lpstr>Righteous</vt:lpstr>
      <vt:lpstr>Roboto Condensed Light</vt:lpstr>
      <vt:lpstr>Roboto Slab Regular</vt:lpstr>
      <vt:lpstr>Saira ExtraCondensed Medium</vt:lpstr>
      <vt:lpstr>Saira ExtraCondensed SemiBold</vt:lpstr>
      <vt:lpstr>Squada One</vt:lpstr>
      <vt:lpstr>Times New Roman</vt:lpstr>
      <vt:lpstr>Office Theme</vt:lpstr>
      <vt:lpstr>Ai Tech Agency by Slidesgo</vt:lpstr>
      <vt:lpstr>Isometric Gradient Social Media Strategy by Slidesgo</vt:lpstr>
      <vt:lpstr>Tech Startup by Slidesgo</vt:lpstr>
      <vt:lpstr>CHÀO MỪNG THẦY CÔ CÙNG TẤT CẢ CÁC BẠN ĐẾN VỚI BÀI BÁO CÁO ĐỒ ÁN PROJECT 1</vt:lpstr>
      <vt:lpstr>NỘI DUNG</vt:lpstr>
      <vt:lpstr>CHƯƠNG 1:     MỞ ĐẦU</vt:lpstr>
      <vt:lpstr>MỤC TIÊU CỦA ĐỀ TÀI</vt:lpstr>
      <vt:lpstr>ĐỐI TƯỢNG</vt:lpstr>
      <vt:lpstr>CHƯƠNG 2. GIẢI PHÁP</vt:lpstr>
      <vt:lpstr>CHƯƠNG 3:     PHÂN TÍCH VÀ THIẾT KẾ HỆ THỐNG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KẾT LUẬN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CÔ CÙNG TẤT CẢ CÁC BẠN ĐẾN VỚI BÀI BÁO CÁO</dc:title>
  <dc:creator>19CNP01 Nguyễn Thị Nga</dc:creator>
  <cp:lastModifiedBy>VU DINH DUY 20183909</cp:lastModifiedBy>
  <cp:revision>72</cp:revision>
  <dcterms:created xsi:type="dcterms:W3CDTF">2021-01-18T15:15:15Z</dcterms:created>
  <dcterms:modified xsi:type="dcterms:W3CDTF">2021-12-20T08:49:16Z</dcterms:modified>
</cp:coreProperties>
</file>